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5" r:id="rId1"/>
  </p:sldMasterIdLst>
  <p:sldIdLst>
    <p:sldId id="256" r:id="rId2"/>
    <p:sldId id="309" r:id="rId3"/>
    <p:sldId id="305" r:id="rId4"/>
    <p:sldId id="308" r:id="rId5"/>
    <p:sldId id="301" r:id="rId6"/>
    <p:sldId id="296" r:id="rId7"/>
    <p:sldId id="283" r:id="rId8"/>
    <p:sldId id="284" r:id="rId9"/>
    <p:sldId id="292" r:id="rId10"/>
    <p:sldId id="285" r:id="rId11"/>
    <p:sldId id="286" r:id="rId12"/>
    <p:sldId id="287" r:id="rId13"/>
    <p:sldId id="288" r:id="rId14"/>
    <p:sldId id="289" r:id="rId15"/>
    <p:sldId id="290" r:id="rId16"/>
    <p:sldId id="271" r:id="rId17"/>
    <p:sldId id="272" r:id="rId18"/>
    <p:sldId id="273" r:id="rId19"/>
    <p:sldId id="307" r:id="rId20"/>
    <p:sldId id="299" r:id="rId21"/>
  </p:sldIdLst>
  <p:sldSz cx="18288000" cy="10287000"/>
  <p:notesSz cx="6858000" cy="9144000"/>
  <p:embeddedFontLst>
    <p:embeddedFont>
      <p:font typeface="Aristotelica Pro Bold" panose="020B0604020202020204" charset="0"/>
      <p:regular r:id="rId22"/>
    </p:embeddedFont>
    <p:embeddedFont>
      <p:font typeface="Bubblebody Neue Bold" panose="020B0604020202020204" charset="0"/>
      <p:regular r:id="rId23"/>
    </p:embeddedFont>
    <p:embeddedFont>
      <p:font typeface="Century" panose="02040604050505020304" pitchFamily="18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5A3"/>
    <a:srgbClr val="36FAD9"/>
    <a:srgbClr val="476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4622" autoAdjust="0"/>
  </p:normalViewPr>
  <p:slideViewPr>
    <p:cSldViewPr>
      <p:cViewPr>
        <p:scale>
          <a:sx n="51" d="100"/>
          <a:sy n="51" d="100"/>
        </p:scale>
        <p:origin x="1254" y="6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0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6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4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4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4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3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3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3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9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.svg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image" Target="../media/image11.svg"/><Relationship Id="rId21" Type="http://schemas.microsoft.com/office/2007/relationships/hdphoto" Target="../media/hdphoto3.wdp"/><Relationship Id="rId7" Type="http://schemas.openxmlformats.org/officeDocument/2006/relationships/image" Target="../media/image15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5" Type="http://schemas.microsoft.com/office/2007/relationships/hdphoto" Target="../media/hdphoto5.wdp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26.png"/><Relationship Id="rId5" Type="http://schemas.openxmlformats.org/officeDocument/2006/relationships/image" Target="../media/image13.svg"/><Relationship Id="rId15" Type="http://schemas.openxmlformats.org/officeDocument/2006/relationships/image" Target="../media/image21.png"/><Relationship Id="rId23" Type="http://schemas.microsoft.com/office/2007/relationships/hdphoto" Target="../media/hdphoto4.wdp"/><Relationship Id="rId10" Type="http://schemas.openxmlformats.org/officeDocument/2006/relationships/image" Target="../media/image18.png"/><Relationship Id="rId19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0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svg"/><Relationship Id="rId7" Type="http://schemas.openxmlformats.org/officeDocument/2006/relationships/image" Target="../media/image36.svg"/><Relationship Id="rId12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.svg"/><Relationship Id="rId5" Type="http://schemas.openxmlformats.org/officeDocument/2006/relationships/image" Target="../media/image13.sv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68478" y="2026158"/>
            <a:ext cx="11538224" cy="11538224"/>
          </a:xfrm>
          <a:custGeom>
            <a:avLst/>
            <a:gdLst/>
            <a:ahLst/>
            <a:cxnLst/>
            <a:rect l="l" t="t" r="r" b="b"/>
            <a:pathLst>
              <a:path w="11538224" h="11538224">
                <a:moveTo>
                  <a:pt x="0" y="0"/>
                </a:moveTo>
                <a:lnTo>
                  <a:pt x="11538224" y="0"/>
                </a:lnTo>
                <a:lnTo>
                  <a:pt x="11538224" y="11538224"/>
                </a:lnTo>
                <a:lnTo>
                  <a:pt x="0" y="11538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708686" y="-1998720"/>
            <a:ext cx="3622692" cy="3622692"/>
          </a:xfrm>
          <a:custGeom>
            <a:avLst/>
            <a:gdLst/>
            <a:ahLst/>
            <a:cxnLst/>
            <a:rect l="l" t="t" r="r" b="b"/>
            <a:pathLst>
              <a:path w="3622692" h="3622692">
                <a:moveTo>
                  <a:pt x="0" y="0"/>
                </a:moveTo>
                <a:lnTo>
                  <a:pt x="3622692" y="0"/>
                </a:lnTo>
                <a:lnTo>
                  <a:pt x="3622692" y="3622692"/>
                </a:lnTo>
                <a:lnTo>
                  <a:pt x="0" y="3622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230600" y="8595898"/>
            <a:ext cx="1603392" cy="1603392"/>
          </a:xfrm>
          <a:custGeom>
            <a:avLst/>
            <a:gdLst/>
            <a:ahLst/>
            <a:cxnLst/>
            <a:rect l="l" t="t" r="r" b="b"/>
            <a:pathLst>
              <a:path w="1603392" h="1603392">
                <a:moveTo>
                  <a:pt x="0" y="0"/>
                </a:moveTo>
                <a:lnTo>
                  <a:pt x="1603392" y="0"/>
                </a:lnTo>
                <a:lnTo>
                  <a:pt x="1603392" y="1603392"/>
                </a:lnTo>
                <a:lnTo>
                  <a:pt x="0" y="1603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0030344">
            <a:off x="6515403" y="-7183203"/>
            <a:ext cx="16423807" cy="16423807"/>
          </a:xfrm>
          <a:custGeom>
            <a:avLst/>
            <a:gdLst/>
            <a:ahLst/>
            <a:cxnLst/>
            <a:rect l="l" t="t" r="r" b="b"/>
            <a:pathLst>
              <a:path w="16423807" h="16423807">
                <a:moveTo>
                  <a:pt x="0" y="0"/>
                </a:moveTo>
                <a:lnTo>
                  <a:pt x="16423807" y="0"/>
                </a:lnTo>
                <a:lnTo>
                  <a:pt x="16423807" y="16423806"/>
                </a:lnTo>
                <a:lnTo>
                  <a:pt x="0" y="16423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634344" y="5184708"/>
            <a:ext cx="14273356" cy="34111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281"/>
              </a:lnSpc>
            </a:pPr>
            <a:r>
              <a:rPr lang="en-US" sz="17947" b="1" spc="-197" dirty="0">
                <a:latin typeface="Bubblebody Neue Bold"/>
                <a:ea typeface="Bubblebody Neue Bold"/>
                <a:cs typeface="Bubblebody Neue Bold"/>
                <a:sym typeface="Bubblebody Neue Bold"/>
              </a:rPr>
              <a:t>Media </a:t>
            </a:r>
          </a:p>
          <a:p>
            <a:pPr algn="l">
              <a:lnSpc>
                <a:spcPts val="13281"/>
              </a:lnSpc>
            </a:pPr>
            <a:r>
              <a:rPr lang="en-US" sz="17947" b="1" spc="-197" dirty="0">
                <a:latin typeface="Bubblebody Neue Bold"/>
                <a:ea typeface="Bubblebody Neue Bold"/>
                <a:cs typeface="Bubblebody Neue Bold"/>
                <a:sym typeface="Bubblebody Neue Bold"/>
              </a:rPr>
              <a:t>          Analysis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57730" y="9397594"/>
            <a:ext cx="830587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b="1" spc="-226" dirty="0">
                <a:solidFill>
                  <a:srgbClr val="FFFFFF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Presented by Group 1, </a:t>
            </a:r>
            <a:r>
              <a:rPr lang="en-US" sz="5400" b="1" spc="-226" dirty="0" err="1">
                <a:solidFill>
                  <a:srgbClr val="FFFFFF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ExcelR</a:t>
            </a:r>
            <a:endParaRPr lang="en-US" sz="5400" b="1" spc="-226" dirty="0">
              <a:solidFill>
                <a:srgbClr val="FFFFFF"/>
              </a:solidFill>
              <a:latin typeface="Aristotelica Pro Bold"/>
              <a:ea typeface="Aristotelica Pro Bold"/>
              <a:cs typeface="Aristotelica Pro Bold"/>
              <a:sym typeface="Aristotelica Pro 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280463-AAC7-5FD5-3049-E6A60D04D3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985" y="1028700"/>
            <a:ext cx="5566568" cy="5566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2DCA2-AFCD-49D8-48F9-9E7BAC83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B7F9D1-08ED-6237-C76D-3DBDAF52531A}"/>
              </a:ext>
            </a:extLst>
          </p:cNvPr>
          <p:cNvSpPr/>
          <p:nvPr/>
        </p:nvSpPr>
        <p:spPr>
          <a:xfrm>
            <a:off x="13106400" y="864870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B3E06B-8D6B-A020-30EE-40181AD27D57}"/>
              </a:ext>
            </a:extLst>
          </p:cNvPr>
          <p:cNvSpPr/>
          <p:nvPr/>
        </p:nvSpPr>
        <p:spPr>
          <a:xfrm rot="19477089">
            <a:off x="-932943" y="1776379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A0DC84A6-D907-7213-44B7-631022D0B636}"/>
              </a:ext>
            </a:extLst>
          </p:cNvPr>
          <p:cNvSpPr/>
          <p:nvPr/>
        </p:nvSpPr>
        <p:spPr>
          <a:xfrm>
            <a:off x="5567424" y="5502675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7EFE86C3-8226-45A5-124D-8976B7A7458D}"/>
              </a:ext>
            </a:extLst>
          </p:cNvPr>
          <p:cNvSpPr txBox="1"/>
          <p:nvPr/>
        </p:nvSpPr>
        <p:spPr>
          <a:xfrm>
            <a:off x="533400" y="266701"/>
            <a:ext cx="541502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u="none" strike="noStrike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Tableau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7C549-AF58-3518-4B70-335BC1C4C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04900"/>
            <a:ext cx="17373600" cy="90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00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9C8EF-5DBB-D279-6A78-0FD9E9C98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EDBC90-B791-A530-BFD3-2418E90ED49C}"/>
              </a:ext>
            </a:extLst>
          </p:cNvPr>
          <p:cNvSpPr/>
          <p:nvPr/>
        </p:nvSpPr>
        <p:spPr>
          <a:xfrm rot="16200000">
            <a:off x="12420600" y="201930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F3F4D2-508A-A99E-D950-F1B93FBAF2AB}"/>
              </a:ext>
            </a:extLst>
          </p:cNvPr>
          <p:cNvSpPr/>
          <p:nvPr/>
        </p:nvSpPr>
        <p:spPr>
          <a:xfrm>
            <a:off x="-1905000" y="941070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5224947E-968F-01C3-BEFF-C6F97FCC0459}"/>
              </a:ext>
            </a:extLst>
          </p:cNvPr>
          <p:cNvSpPr/>
          <p:nvPr/>
        </p:nvSpPr>
        <p:spPr>
          <a:xfrm>
            <a:off x="5567424" y="5502675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188A6CEF-3E82-49A6-5A0D-ED4B20827188}"/>
              </a:ext>
            </a:extLst>
          </p:cNvPr>
          <p:cNvSpPr txBox="1"/>
          <p:nvPr/>
        </p:nvSpPr>
        <p:spPr>
          <a:xfrm>
            <a:off x="533400" y="266701"/>
            <a:ext cx="541502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u="none" strike="noStrike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15DC8-AADD-C74F-4248-5D803BB60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216961"/>
            <a:ext cx="17526000" cy="86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55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82434-A79C-BF31-6C66-4096774B2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83F40-6572-1E4A-D8FA-8AFA656BA98A}"/>
              </a:ext>
            </a:extLst>
          </p:cNvPr>
          <p:cNvSpPr/>
          <p:nvPr/>
        </p:nvSpPr>
        <p:spPr>
          <a:xfrm rot="16200000">
            <a:off x="6241" y="1279841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26E20-F742-D025-8A9F-4F58C98DDCE6}"/>
              </a:ext>
            </a:extLst>
          </p:cNvPr>
          <p:cNvSpPr/>
          <p:nvPr/>
        </p:nvSpPr>
        <p:spPr>
          <a:xfrm rot="16200000">
            <a:off x="4648200" y="978298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3C2A88DE-BC91-A6E7-B0E9-C2B2E6166267}"/>
              </a:ext>
            </a:extLst>
          </p:cNvPr>
          <p:cNvSpPr/>
          <p:nvPr/>
        </p:nvSpPr>
        <p:spPr>
          <a:xfrm>
            <a:off x="5567424" y="5502675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A4D311EF-1350-F30F-0795-2269F1097DD9}"/>
              </a:ext>
            </a:extLst>
          </p:cNvPr>
          <p:cNvSpPr txBox="1"/>
          <p:nvPr/>
        </p:nvSpPr>
        <p:spPr>
          <a:xfrm>
            <a:off x="533400" y="266701"/>
            <a:ext cx="541502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u="none" strike="noStrike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Tableau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6A155-7039-3BA8-2163-99D216286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" b="2736"/>
          <a:stretch>
            <a:fillRect/>
          </a:stretch>
        </p:blipFill>
        <p:spPr>
          <a:xfrm>
            <a:off x="534140" y="1216961"/>
            <a:ext cx="17372860" cy="8803338"/>
          </a:xfrm>
          <a:prstGeom prst="rect">
            <a:avLst/>
          </a:prstGeom>
          <a:solidFill>
            <a:srgbClr val="0D1B2A"/>
          </a:solidFill>
        </p:spPr>
      </p:pic>
    </p:spTree>
    <p:extLst>
      <p:ext uri="{BB962C8B-B14F-4D97-AF65-F5344CB8AC3E}">
        <p14:creationId xmlns:p14="http://schemas.microsoft.com/office/powerpoint/2010/main" val="924313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33CCA-3BEC-F0C2-56A0-83F342F1D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E18339-C59F-100C-F63F-30C1B975B466}"/>
              </a:ext>
            </a:extLst>
          </p:cNvPr>
          <p:cNvSpPr/>
          <p:nvPr/>
        </p:nvSpPr>
        <p:spPr>
          <a:xfrm rot="5400000">
            <a:off x="5661333" y="10662332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A5A628-FFD5-CDF7-285A-621B5C5F7C19}"/>
              </a:ext>
            </a:extLst>
          </p:cNvPr>
          <p:cNvSpPr/>
          <p:nvPr/>
        </p:nvSpPr>
        <p:spPr>
          <a:xfrm>
            <a:off x="13411200" y="534518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00C7A734-442B-717E-574D-B3B3B6416F4B}"/>
              </a:ext>
            </a:extLst>
          </p:cNvPr>
          <p:cNvSpPr/>
          <p:nvPr/>
        </p:nvSpPr>
        <p:spPr>
          <a:xfrm>
            <a:off x="5567424" y="5502675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73FB8B2B-9834-D9BD-8DE0-E7AD3C949993}"/>
              </a:ext>
            </a:extLst>
          </p:cNvPr>
          <p:cNvSpPr txBox="1"/>
          <p:nvPr/>
        </p:nvSpPr>
        <p:spPr>
          <a:xfrm>
            <a:off x="533400" y="266701"/>
            <a:ext cx="541502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u="none" strike="noStrike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8CE1-C3F2-CBBF-A3F2-D55725445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6961"/>
            <a:ext cx="17221200" cy="89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06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0A41A-0D62-EC0C-726B-3AE33E2B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6A3BD0-C55F-79E3-FB41-45151704921C}"/>
              </a:ext>
            </a:extLst>
          </p:cNvPr>
          <p:cNvSpPr/>
          <p:nvPr/>
        </p:nvSpPr>
        <p:spPr>
          <a:xfrm>
            <a:off x="-895022" y="6650552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C98F32-19CF-3527-D369-55596DCE5DED}"/>
              </a:ext>
            </a:extLst>
          </p:cNvPr>
          <p:cNvSpPr/>
          <p:nvPr/>
        </p:nvSpPr>
        <p:spPr>
          <a:xfrm rot="5400000">
            <a:off x="13683568" y="10065376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3C8756F5-8BB3-99A8-E568-9A01D7B87117}"/>
              </a:ext>
            </a:extLst>
          </p:cNvPr>
          <p:cNvSpPr/>
          <p:nvPr/>
        </p:nvSpPr>
        <p:spPr>
          <a:xfrm>
            <a:off x="5567424" y="5502675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0A9C63C-009D-86FB-0B7B-0491B29370B6}"/>
              </a:ext>
            </a:extLst>
          </p:cNvPr>
          <p:cNvSpPr txBox="1"/>
          <p:nvPr/>
        </p:nvSpPr>
        <p:spPr>
          <a:xfrm>
            <a:off x="533400" y="266701"/>
            <a:ext cx="541502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u="none" strike="noStrike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Power 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C3B89-FA1A-7BD5-6DE9-04602DC1E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04899"/>
            <a:ext cx="17221200" cy="90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1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ED599-4801-82A3-53E3-1EC5D1F9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1C8861-91E3-8925-ABAC-8D6D2A8C577F}"/>
              </a:ext>
            </a:extLst>
          </p:cNvPr>
          <p:cNvSpPr/>
          <p:nvPr/>
        </p:nvSpPr>
        <p:spPr>
          <a:xfrm rot="5400000">
            <a:off x="-642032" y="1442132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840FC-F043-6AD1-42B5-31481A04DA37}"/>
              </a:ext>
            </a:extLst>
          </p:cNvPr>
          <p:cNvSpPr/>
          <p:nvPr/>
        </p:nvSpPr>
        <p:spPr>
          <a:xfrm>
            <a:off x="13030200" y="1216961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BCE8F75E-846B-2A88-55A7-F1FC599A1344}"/>
              </a:ext>
            </a:extLst>
          </p:cNvPr>
          <p:cNvSpPr/>
          <p:nvPr/>
        </p:nvSpPr>
        <p:spPr>
          <a:xfrm>
            <a:off x="5567424" y="5502675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553EA3DF-52E1-E637-82F9-F932504102DB}"/>
              </a:ext>
            </a:extLst>
          </p:cNvPr>
          <p:cNvSpPr txBox="1"/>
          <p:nvPr/>
        </p:nvSpPr>
        <p:spPr>
          <a:xfrm>
            <a:off x="533400" y="266701"/>
            <a:ext cx="541502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u="none" strike="noStrike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A54E8-AA80-002D-20E9-DBCE96B25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28699"/>
            <a:ext cx="17221200" cy="91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39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3A0B10-4459-536A-C9B4-8D7D532C480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D1B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42A6D-38AF-82D1-50EB-2A9FB494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021" y="321560"/>
            <a:ext cx="9451596" cy="2711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EB8560-2D5F-FFFC-7462-4BD1B1DEF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3" y="3467100"/>
            <a:ext cx="8978465" cy="2128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3F2B86-EBF8-1131-4B08-51AB02E2D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67" y="4415782"/>
            <a:ext cx="8403021" cy="2128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74DD30-6A89-5A9F-A01D-C57CFC01F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3" y="6384642"/>
            <a:ext cx="8875988" cy="238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321789-0E4A-06A1-2A2E-85F2EE569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67" y="7253643"/>
            <a:ext cx="8477699" cy="238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70C0F-A4D1-5464-55BF-46857D780E11}"/>
              </a:ext>
            </a:extLst>
          </p:cNvPr>
          <p:cNvSpPr txBox="1"/>
          <p:nvPr/>
        </p:nvSpPr>
        <p:spPr>
          <a:xfrm>
            <a:off x="268013" y="321560"/>
            <a:ext cx="7851230" cy="1938992"/>
          </a:xfrm>
          <a:prstGeom prst="rect">
            <a:avLst/>
          </a:prstGeom>
          <a:solidFill>
            <a:srgbClr val="0D1B2A"/>
          </a:solidFill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queries  </a:t>
            </a:r>
          </a:p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524DB-87A7-4446-787B-15BDF25D4F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997" r="72606" b="49721"/>
          <a:stretch>
            <a:fillRect/>
          </a:stretch>
        </p:blipFill>
        <p:spPr>
          <a:xfrm>
            <a:off x="1219200" y="1439111"/>
            <a:ext cx="1524000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6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1BC0FA-1784-1C68-A2A4-C09654D4ECD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D1B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7E621-28A1-42FF-8CAB-78CA40EBE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7" y="482733"/>
            <a:ext cx="10783611" cy="2545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D47D8-AA77-BECD-CBF7-4495B2793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67" y="4335517"/>
            <a:ext cx="6479627" cy="2009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7B1C7-FE4A-0F79-F370-4500F37B7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179" y="6657465"/>
            <a:ext cx="9002036" cy="2248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768328-A86F-D2B8-1E71-08AA6663D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914256"/>
            <a:ext cx="10317015" cy="1829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7BFD76-278A-E5A6-17E4-698556FC0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66" y="7436381"/>
            <a:ext cx="8015475" cy="2248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2891A-BABC-432F-4015-3570A6E7A6F4}"/>
              </a:ext>
            </a:extLst>
          </p:cNvPr>
          <p:cNvSpPr txBox="1"/>
          <p:nvPr/>
        </p:nvSpPr>
        <p:spPr>
          <a:xfrm>
            <a:off x="11855669" y="482733"/>
            <a:ext cx="5628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queries </a:t>
            </a:r>
          </a:p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893DB-18AC-DC0A-368B-9E4F38CDE8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2529" t="11922" b="51511"/>
          <a:stretch>
            <a:fillRect/>
          </a:stretch>
        </p:blipFill>
        <p:spPr>
          <a:xfrm>
            <a:off x="12420600" y="1562100"/>
            <a:ext cx="152833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51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7E867-7677-FBDC-0DF4-6C2C01CD05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D1B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6BFE3-9251-FE40-8553-3B89C5F5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47" y="7505700"/>
            <a:ext cx="7844933" cy="2157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F930A-B6D6-BFB3-F5F1-A79CC595D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26" y="4137854"/>
            <a:ext cx="7602011" cy="2157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F9186-0D23-317B-86F8-86A94D53C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0" y="3058997"/>
            <a:ext cx="9473934" cy="2157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636681-E332-B5A0-6BEB-5D25293BB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0" y="6672999"/>
            <a:ext cx="9473936" cy="2157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1ED555-AFDD-6E16-2DEC-D68F76854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67" y="341781"/>
            <a:ext cx="10702832" cy="2157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6A9878-E8B3-5DE6-3DDD-366682444FF0}"/>
              </a:ext>
            </a:extLst>
          </p:cNvPr>
          <p:cNvSpPr txBox="1"/>
          <p:nvPr/>
        </p:nvSpPr>
        <p:spPr>
          <a:xfrm>
            <a:off x="409904" y="341781"/>
            <a:ext cx="6290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queries </a:t>
            </a:r>
          </a:p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LinkedIn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757D5-0A85-B2AF-3031-E9424376A4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200" t="48552" r="71239" b="16425"/>
          <a:stretch>
            <a:fillRect/>
          </a:stretch>
        </p:blipFill>
        <p:spPr>
          <a:xfrm>
            <a:off x="5569857" y="1163111"/>
            <a:ext cx="1666867" cy="11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9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DDE73-625D-2436-CBE0-34BAC3DF0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58B320-4A60-1392-C14A-153926CFAF3B}"/>
              </a:ext>
            </a:extLst>
          </p:cNvPr>
          <p:cNvSpPr/>
          <p:nvPr/>
        </p:nvSpPr>
        <p:spPr>
          <a:xfrm>
            <a:off x="5908620" y="6885911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B3814-674B-5CE3-11DE-DF0CFC4EDEEE}"/>
              </a:ext>
            </a:extLst>
          </p:cNvPr>
          <p:cNvSpPr/>
          <p:nvPr/>
        </p:nvSpPr>
        <p:spPr>
          <a:xfrm>
            <a:off x="6116612" y="308610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25DEB-23CB-7BD7-0BEB-C3C6F7AE7445}"/>
              </a:ext>
            </a:extLst>
          </p:cNvPr>
          <p:cNvSpPr/>
          <p:nvPr/>
        </p:nvSpPr>
        <p:spPr>
          <a:xfrm>
            <a:off x="12649200" y="240030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262D7-FCC4-86B6-1CCD-0A7A829502EA}"/>
              </a:ext>
            </a:extLst>
          </p:cNvPr>
          <p:cNvSpPr/>
          <p:nvPr/>
        </p:nvSpPr>
        <p:spPr>
          <a:xfrm>
            <a:off x="-447492" y="8366332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3ED918B1-9EBC-607F-3FE0-4A90AA683C53}"/>
              </a:ext>
            </a:extLst>
          </p:cNvPr>
          <p:cNvSpPr/>
          <p:nvPr/>
        </p:nvSpPr>
        <p:spPr>
          <a:xfrm>
            <a:off x="9372600" y="1832200"/>
            <a:ext cx="8194622" cy="7654699"/>
          </a:xfrm>
          <a:prstGeom prst="foldedCorner">
            <a:avLst>
              <a:gd name="adj" fmla="val 598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5DF65355-E1F0-4360-A676-5ED6DD64E68A}"/>
              </a:ext>
            </a:extLst>
          </p:cNvPr>
          <p:cNvSpPr/>
          <p:nvPr/>
        </p:nvSpPr>
        <p:spPr>
          <a:xfrm>
            <a:off x="990600" y="1866900"/>
            <a:ext cx="7585023" cy="7620000"/>
          </a:xfrm>
          <a:prstGeom prst="foldedCorner">
            <a:avLst>
              <a:gd name="adj" fmla="val 5495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D72B4-E5A3-8F87-E7FE-050A1C9E0B92}"/>
              </a:ext>
            </a:extLst>
          </p:cNvPr>
          <p:cNvSpPr txBox="1"/>
          <p:nvPr/>
        </p:nvSpPr>
        <p:spPr>
          <a:xfrm>
            <a:off x="1389088" y="2165802"/>
            <a:ext cx="6858000" cy="561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Future Recommendations</a:t>
            </a:r>
          </a:p>
          <a:p>
            <a:pPr algn="ctr"/>
            <a:endParaRPr lang="en-US" sz="2800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Optimize Targeting and Bidding Strategies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Improve Landing Page Experience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Adopt Multi-Touch Attribution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Reduce Cost per Lead and Conversion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898DF-BBE6-6D30-5FAE-708A2B190E00}"/>
              </a:ext>
            </a:extLst>
          </p:cNvPr>
          <p:cNvSpPr txBox="1"/>
          <p:nvPr/>
        </p:nvSpPr>
        <p:spPr>
          <a:xfrm>
            <a:off x="9639299" y="2165802"/>
            <a:ext cx="7661223" cy="621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Conclusion</a:t>
            </a:r>
          </a:p>
          <a:p>
            <a:endParaRPr lang="en-US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/>
              <a:t>Multi-platform analysis reveals that leveraging data-driven insights across Facebook, Google, and LinkedIn significantly improves campaign efficiency and ROI.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/>
              <a:t>By integrating insights from all three ad platforms, we demonstrate how structured analytics can optimize marketing performance and guide smarter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2139496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D96B-39E4-E6FB-5A49-D881C39A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4">
            <a:extLst>
              <a:ext uri="{FF2B5EF4-FFF2-40B4-BE49-F238E27FC236}">
                <a16:creationId xmlns:a16="http://schemas.microsoft.com/office/drawing/2014/main" id="{496374FB-1138-4C4C-3D6D-88CF47830F4A}"/>
              </a:ext>
            </a:extLst>
          </p:cNvPr>
          <p:cNvSpPr txBox="1"/>
          <p:nvPr/>
        </p:nvSpPr>
        <p:spPr>
          <a:xfrm rot="20446368">
            <a:off x="1570974" y="1694494"/>
            <a:ext cx="2772785" cy="962025"/>
          </a:xfrm>
          <a:prstGeom prst="rect">
            <a:avLst/>
          </a:prstGeom>
          <a:noFill/>
          <a:ln w="19050">
            <a:solidFill>
              <a:srgbClr val="476D2D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u="none" strike="noStrike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Team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BBB79EC-E25F-395A-6A36-C0AE6F77C58F}"/>
              </a:ext>
            </a:extLst>
          </p:cNvPr>
          <p:cNvGrpSpPr/>
          <p:nvPr/>
        </p:nvGrpSpPr>
        <p:grpSpPr>
          <a:xfrm>
            <a:off x="1070770" y="3402969"/>
            <a:ext cx="3799970" cy="4493738"/>
            <a:chOff x="24344" y="1060681"/>
            <a:chExt cx="5066627" cy="475374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B765D67-B8C2-2ED2-2829-4FD206682374}"/>
                </a:ext>
              </a:extLst>
            </p:cNvPr>
            <p:cNvSpPr/>
            <p:nvPr/>
          </p:nvSpPr>
          <p:spPr>
            <a:xfrm>
              <a:off x="24345" y="106068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4D95B45-4035-6853-3172-1C421605236D}"/>
                </a:ext>
              </a:extLst>
            </p:cNvPr>
            <p:cNvSpPr/>
            <p:nvPr/>
          </p:nvSpPr>
          <p:spPr>
            <a:xfrm>
              <a:off x="24344" y="3723287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6D3033-2F51-BEDF-436D-A3F86A7C13E9}"/>
              </a:ext>
            </a:extLst>
          </p:cNvPr>
          <p:cNvGrpSpPr/>
          <p:nvPr/>
        </p:nvGrpSpPr>
        <p:grpSpPr>
          <a:xfrm>
            <a:off x="5125387" y="3367790"/>
            <a:ext cx="3799970" cy="4528916"/>
            <a:chOff x="-1" y="0"/>
            <a:chExt cx="5066627" cy="479095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AAB62D7-4510-3F27-9CBB-6FA218CBF253}"/>
                </a:ext>
              </a:extLst>
            </p:cNvPr>
            <p:cNvSpPr/>
            <p:nvPr/>
          </p:nvSpPr>
          <p:spPr>
            <a:xfrm>
              <a:off x="0" y="0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0CF3CCF-BBBA-6570-A283-EA93216535F1}"/>
                </a:ext>
              </a:extLst>
            </p:cNvPr>
            <p:cNvSpPr/>
            <p:nvPr/>
          </p:nvSpPr>
          <p:spPr>
            <a:xfrm>
              <a:off x="-1" y="2699820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3CF116E-9674-78BF-E4DE-797713AEA435}"/>
              </a:ext>
            </a:extLst>
          </p:cNvPr>
          <p:cNvGrpSpPr/>
          <p:nvPr/>
        </p:nvGrpSpPr>
        <p:grpSpPr>
          <a:xfrm>
            <a:off x="9243139" y="3353871"/>
            <a:ext cx="3863476" cy="4566333"/>
            <a:chOff x="-96864" y="1008743"/>
            <a:chExt cx="5151302" cy="483053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F6E5D02-F0AC-ACF0-CE6A-74246E731538}"/>
                </a:ext>
              </a:extLst>
            </p:cNvPr>
            <p:cNvSpPr/>
            <p:nvPr/>
          </p:nvSpPr>
          <p:spPr>
            <a:xfrm>
              <a:off x="-96864" y="1008743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D607D32-ABC7-B0F4-2B6E-5D2907EA2424}"/>
                </a:ext>
              </a:extLst>
            </p:cNvPr>
            <p:cNvSpPr/>
            <p:nvPr/>
          </p:nvSpPr>
          <p:spPr>
            <a:xfrm>
              <a:off x="-12188" y="3748144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8930ADB5-276C-BE33-B2B9-80CD6BEA1906}"/>
              </a:ext>
            </a:extLst>
          </p:cNvPr>
          <p:cNvSpPr/>
          <p:nvPr/>
        </p:nvSpPr>
        <p:spPr>
          <a:xfrm>
            <a:off x="13459331" y="4840920"/>
            <a:ext cx="3903888" cy="1976762"/>
          </a:xfrm>
          <a:custGeom>
            <a:avLst/>
            <a:gdLst/>
            <a:ahLst/>
            <a:cxnLst/>
            <a:rect l="l" t="t" r="r" b="b"/>
            <a:pathLst>
              <a:path w="5066626" h="2091135">
                <a:moveTo>
                  <a:pt x="0" y="0"/>
                </a:moveTo>
                <a:lnTo>
                  <a:pt x="5066626" y="0"/>
                </a:lnTo>
                <a:lnTo>
                  <a:pt x="5066626" y="2091134"/>
                </a:lnTo>
                <a:lnTo>
                  <a:pt x="0" y="20911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E5625FAA-8CA8-4DC5-44A0-74C1807CCCA6}"/>
              </a:ext>
            </a:extLst>
          </p:cNvPr>
          <p:cNvSpPr txBox="1"/>
          <p:nvPr/>
        </p:nvSpPr>
        <p:spPr>
          <a:xfrm>
            <a:off x="5791716" y="6792508"/>
            <a:ext cx="2593952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9191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Adnan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D8205E7D-A2F8-8475-F7F7-19B0A47615DA}"/>
              </a:ext>
            </a:extLst>
          </p:cNvPr>
          <p:cNvSpPr txBox="1"/>
          <p:nvPr/>
        </p:nvSpPr>
        <p:spPr>
          <a:xfrm>
            <a:off x="9846148" y="4148976"/>
            <a:ext cx="2593952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9191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Jaideep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AC8DB90F-CE8D-908A-6F0F-A39B640FDE9E}"/>
              </a:ext>
            </a:extLst>
          </p:cNvPr>
          <p:cNvSpPr txBox="1"/>
          <p:nvPr/>
        </p:nvSpPr>
        <p:spPr>
          <a:xfrm>
            <a:off x="14404172" y="5677571"/>
            <a:ext cx="2772033" cy="484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9191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Ratna Kumar</a:t>
            </a:r>
          </a:p>
        </p:txBody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A0EA6ECB-84F3-DCB4-1FAB-4B72CBBD9DE7}"/>
              </a:ext>
            </a:extLst>
          </p:cNvPr>
          <p:cNvGrpSpPr/>
          <p:nvPr/>
        </p:nvGrpSpPr>
        <p:grpSpPr>
          <a:xfrm>
            <a:off x="16372947" y="1028700"/>
            <a:ext cx="886353" cy="886353"/>
            <a:chOff x="0" y="0"/>
            <a:chExt cx="1181804" cy="1181804"/>
          </a:xfrm>
        </p:grpSpPr>
        <p:grpSp>
          <p:nvGrpSpPr>
            <p:cNvPr id="44" name="Group 44">
              <a:extLst>
                <a:ext uri="{FF2B5EF4-FFF2-40B4-BE49-F238E27FC236}">
                  <a16:creationId xmlns:a16="http://schemas.microsoft.com/office/drawing/2014/main" id="{B5505CBA-A8BC-66E4-7203-8005CC8AD06D}"/>
                </a:ext>
              </a:extLst>
            </p:cNvPr>
            <p:cNvGrpSpPr/>
            <p:nvPr/>
          </p:nvGrpSpPr>
          <p:grpSpPr>
            <a:xfrm>
              <a:off x="0" y="0"/>
              <a:ext cx="1181804" cy="1181804"/>
              <a:chOff x="0" y="0"/>
              <a:chExt cx="812800" cy="812800"/>
            </a:xfrm>
          </p:grpSpPr>
          <p:sp>
            <p:nvSpPr>
              <p:cNvPr id="45" name="Freeform 45">
                <a:extLst>
                  <a:ext uri="{FF2B5EF4-FFF2-40B4-BE49-F238E27FC236}">
                    <a16:creationId xmlns:a16="http://schemas.microsoft.com/office/drawing/2014/main" id="{BF5D7929-5E6F-F0CB-CF8B-70A9C5AD9A9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63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TextBox 46">
                <a:extLst>
                  <a:ext uri="{FF2B5EF4-FFF2-40B4-BE49-F238E27FC236}">
                    <a16:creationId xmlns:a16="http://schemas.microsoft.com/office/drawing/2014/main" id="{BF9811FF-0F47-ED2F-8ABD-AE136EA63D2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18418" tIns="18418" rIns="18418" bIns="1841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7" name="Group 47">
              <a:extLst>
                <a:ext uri="{FF2B5EF4-FFF2-40B4-BE49-F238E27FC236}">
                  <a16:creationId xmlns:a16="http://schemas.microsoft.com/office/drawing/2014/main" id="{577D7BF9-8640-EBFB-FA6C-9EA872F44DB0}"/>
                </a:ext>
              </a:extLst>
            </p:cNvPr>
            <p:cNvGrpSpPr/>
            <p:nvPr/>
          </p:nvGrpSpPr>
          <p:grpSpPr>
            <a:xfrm>
              <a:off x="129486" y="129486"/>
              <a:ext cx="922832" cy="922832"/>
              <a:chOff x="0" y="0"/>
              <a:chExt cx="812800" cy="812800"/>
            </a:xfrm>
          </p:grpSpPr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ADFA8743-0D6F-E3D4-F2F7-0EF819B136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TextBox 49">
                <a:extLst>
                  <a:ext uri="{FF2B5EF4-FFF2-40B4-BE49-F238E27FC236}">
                    <a16:creationId xmlns:a16="http://schemas.microsoft.com/office/drawing/2014/main" id="{6811EE74-07A3-5B60-0E8B-E528E1E21B8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18418" tIns="18418" rIns="18418" bIns="1841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3D640B94-2978-4FF3-0F22-CD1FA43700B2}"/>
                </a:ext>
              </a:extLst>
            </p:cNvPr>
            <p:cNvSpPr/>
            <p:nvPr/>
          </p:nvSpPr>
          <p:spPr>
            <a:xfrm>
              <a:off x="256490" y="256490"/>
              <a:ext cx="668824" cy="668824"/>
            </a:xfrm>
            <a:custGeom>
              <a:avLst/>
              <a:gdLst/>
              <a:ahLst/>
              <a:cxnLst/>
              <a:rect l="l" t="t" r="r" b="b"/>
              <a:pathLst>
                <a:path w="668824" h="668824">
                  <a:moveTo>
                    <a:pt x="0" y="0"/>
                  </a:moveTo>
                  <a:lnTo>
                    <a:pt x="668824" y="0"/>
                  </a:lnTo>
                  <a:lnTo>
                    <a:pt x="668824" y="668824"/>
                  </a:lnTo>
                  <a:lnTo>
                    <a:pt x="0" y="668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A5E08D9F-8650-7A8D-AAFD-8C187BCC7E5D}"/>
                </a:ext>
              </a:extLst>
            </p:cNvPr>
            <p:cNvSpPr/>
            <p:nvPr/>
          </p:nvSpPr>
          <p:spPr>
            <a:xfrm>
              <a:off x="630311" y="334854"/>
              <a:ext cx="209993" cy="209993"/>
            </a:xfrm>
            <a:custGeom>
              <a:avLst/>
              <a:gdLst/>
              <a:ahLst/>
              <a:cxnLst/>
              <a:rect l="l" t="t" r="r" b="b"/>
              <a:pathLst>
                <a:path w="209993" h="209993">
                  <a:moveTo>
                    <a:pt x="0" y="0"/>
                  </a:moveTo>
                  <a:lnTo>
                    <a:pt x="209993" y="0"/>
                  </a:lnTo>
                  <a:lnTo>
                    <a:pt x="209993" y="209993"/>
                  </a:lnTo>
                  <a:lnTo>
                    <a:pt x="0" y="20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2" name="TextBox 39">
            <a:extLst>
              <a:ext uri="{FF2B5EF4-FFF2-40B4-BE49-F238E27FC236}">
                <a16:creationId xmlns:a16="http://schemas.microsoft.com/office/drawing/2014/main" id="{DC079977-E426-AA32-D7CB-4D36A1FDF7F7}"/>
              </a:ext>
            </a:extLst>
          </p:cNvPr>
          <p:cNvSpPr txBox="1"/>
          <p:nvPr/>
        </p:nvSpPr>
        <p:spPr>
          <a:xfrm>
            <a:off x="1673778" y="6796790"/>
            <a:ext cx="2593952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9191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Vaishnavi</a:t>
            </a:r>
          </a:p>
        </p:txBody>
      </p:sp>
      <p:sp>
        <p:nvSpPr>
          <p:cNvPr id="53" name="TextBox 39">
            <a:extLst>
              <a:ext uri="{FF2B5EF4-FFF2-40B4-BE49-F238E27FC236}">
                <a16:creationId xmlns:a16="http://schemas.microsoft.com/office/drawing/2014/main" id="{CE883B9A-1DDC-8CF5-8094-6E3A7C1BD15A}"/>
              </a:ext>
            </a:extLst>
          </p:cNvPr>
          <p:cNvSpPr txBox="1"/>
          <p:nvPr/>
        </p:nvSpPr>
        <p:spPr>
          <a:xfrm>
            <a:off x="1478296" y="4148976"/>
            <a:ext cx="2593952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9191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Arti</a:t>
            </a:r>
          </a:p>
        </p:txBody>
      </p:sp>
      <p:sp>
        <p:nvSpPr>
          <p:cNvPr id="54" name="TextBox 39">
            <a:extLst>
              <a:ext uri="{FF2B5EF4-FFF2-40B4-BE49-F238E27FC236}">
                <a16:creationId xmlns:a16="http://schemas.microsoft.com/office/drawing/2014/main" id="{0B7259E9-67FD-DE74-1437-3B8D094209B7}"/>
              </a:ext>
            </a:extLst>
          </p:cNvPr>
          <p:cNvSpPr txBox="1"/>
          <p:nvPr/>
        </p:nvSpPr>
        <p:spPr>
          <a:xfrm>
            <a:off x="5653716" y="4148976"/>
            <a:ext cx="2593952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9191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Aashnish</a:t>
            </a:r>
          </a:p>
        </p:txBody>
      </p:sp>
      <p:sp>
        <p:nvSpPr>
          <p:cNvPr id="55" name="TextBox 41">
            <a:extLst>
              <a:ext uri="{FF2B5EF4-FFF2-40B4-BE49-F238E27FC236}">
                <a16:creationId xmlns:a16="http://schemas.microsoft.com/office/drawing/2014/main" id="{5CB5F6BB-3951-1F5A-FB5E-DBA76443FE47}"/>
              </a:ext>
            </a:extLst>
          </p:cNvPr>
          <p:cNvSpPr txBox="1"/>
          <p:nvPr/>
        </p:nvSpPr>
        <p:spPr>
          <a:xfrm>
            <a:off x="9909654" y="6797437"/>
            <a:ext cx="2593952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91919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Karthik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00011-14D1-335F-E77E-1E5488413A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6665" y="6876875"/>
            <a:ext cx="1294101" cy="1234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93BBF6-1C9E-D1CD-E5E0-4AA8DFBE2C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553" y="6792508"/>
            <a:ext cx="1365802" cy="1259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3377DF-3D2C-B636-989E-721E6F2870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753" b="95616" l="3571" r="91429">
                        <a14:foregroundMark x1="32143" y1="23014" x2="36429" y2="35616"/>
                        <a14:foregroundMark x1="53929" y1="22192" x2="57500" y2="44110"/>
                        <a14:foregroundMark x1="57500" y1="44110" x2="58214" y2="44384"/>
                        <a14:foregroundMark x1="51786" y1="39452" x2="52143" y2="42466"/>
                        <a14:foregroundMark x1="48929" y1="38904" x2="55000" y2="40548"/>
                        <a14:foregroundMark x1="7143" y1="36438" x2="8214" y2="52329"/>
                        <a14:foregroundMark x1="32500" y1="92329" x2="66429" y2="89041"/>
                        <a14:foregroundMark x1="7143" y1="89589" x2="23929" y2="94247"/>
                        <a14:foregroundMark x1="23929" y1="94247" x2="62857" y2="95342"/>
                        <a14:foregroundMark x1="62857" y1="95342" x2="66429" y2="94521"/>
                        <a14:foregroundMark x1="51071" y1="82466" x2="67857" y2="80822"/>
                        <a14:foregroundMark x1="32500" y1="86027" x2="72143" y2="89863"/>
                        <a14:foregroundMark x1="30000" y1="95890" x2="63214" y2="96712"/>
                        <a14:foregroundMark x1="4286" y1="87397" x2="4286" y2="95342"/>
                        <a14:foregroundMark x1="91429" y1="39726" x2="87143" y2="58082"/>
                        <a14:foregroundMark x1="3571" y1="41096" x2="3571" y2="41096"/>
                        <a14:foregroundMark x1="52143" y1="30685" x2="55357" y2="38356"/>
                        <a14:foregroundMark x1="48571" y1="33699" x2="52143" y2="42740"/>
                        <a14:foregroundMark x1="37500" y1="34521" x2="38571" y2="45479"/>
                        <a14:backgroundMark x1="54286" y1="6575" x2="54286" y2="6575"/>
                        <a14:backgroundMark x1="51429" y1="6575" x2="55000" y2="65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084" y="4239745"/>
            <a:ext cx="1176740" cy="1533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F9B5AF-5DF6-50B7-E26E-568C8E70D9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90" b="97050" l="3534" r="97880">
                        <a14:foregroundMark x1="40636" y1="7375" x2="20495" y2="23599"/>
                        <a14:foregroundMark x1="21908" y1="10914" x2="14841" y2="37758"/>
                        <a14:foregroundMark x1="3534" y1="30383" x2="31802" y2="59292"/>
                        <a14:foregroundMark x1="55124" y1="3245" x2="29329" y2="6785"/>
                        <a14:foregroundMark x1="65018" y1="30973" x2="65724" y2="47198"/>
                        <a14:foregroundMark x1="26855" y1="30973" x2="37456" y2="52507"/>
                        <a14:foregroundMark x1="62544" y1="27729" x2="68198" y2="53982"/>
                        <a14:foregroundMark x1="8481" y1="94985" x2="52650" y2="94985"/>
                        <a14:foregroundMark x1="52650" y1="94985" x2="89046" y2="94985"/>
                        <a14:foregroundMark x1="4947" y1="93805" x2="8481" y2="96460"/>
                        <a14:foregroundMark x1="6007" y1="92330" x2="8481" y2="97640"/>
                        <a14:foregroundMark x1="97173" y1="94395" x2="97880" y2="96460"/>
                        <a14:foregroundMark x1="41696" y1="590" x2="38163" y2="590"/>
                        <a14:foregroundMark x1="59364" y1="15929" x2="71731" y2="49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784" y="4418262"/>
            <a:ext cx="1094244" cy="13107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8433C8-A5C8-F747-31AF-5283897108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37" b="97611" l="1519" r="98228">
                        <a14:foregroundMark x1="33165" y1="22184" x2="49367" y2="48123"/>
                        <a14:foregroundMark x1="64810" y1="28669" x2="47342" y2="49829"/>
                        <a14:foregroundMark x1="28608" y1="21160" x2="38228" y2="38225"/>
                        <a14:foregroundMark x1="40506" y1="15017" x2="36962" y2="31399"/>
                        <a14:foregroundMark x1="45824" y1="4877" x2="48354" y2="4437"/>
                        <a14:foregroundMark x1="40911" y1="5732" x2="42081" y2="5528"/>
                        <a14:foregroundMark x1="28861" y1="27645" x2="35190" y2="54266"/>
                        <a14:foregroundMark x1="12658" y1="66553" x2="6582" y2="87031"/>
                        <a14:foregroundMark x1="1772" y1="79863" x2="5316" y2="84983"/>
                        <a14:foregroundMark x1="9367" y1="90444" x2="22785" y2="87713"/>
                        <a14:foregroundMark x1="44304" y1="57338" x2="51899" y2="63823"/>
                        <a14:foregroundMark x1="86835" y1="48805" x2="86076" y2="66894"/>
                        <a14:foregroundMark x1="93924" y1="57338" x2="93165" y2="67918"/>
                        <a14:foregroundMark x1="35443" y1="15700" x2="56203" y2="26621"/>
                        <a14:foregroundMark x1="75190" y1="82935" x2="80000" y2="84300"/>
                        <a14:foregroundMark x1="77975" y1="85324" x2="87595" y2="80887"/>
                        <a14:foregroundMark x1="79747" y1="87372" x2="79747" y2="87372"/>
                        <a14:foregroundMark x1="85570" y1="85324" x2="80253" y2="87372"/>
                        <a14:foregroundMark x1="76709" y1="86348" x2="70886" y2="80205"/>
                        <a14:foregroundMark x1="68354" y1="75768" x2="68354" y2="75768"/>
                        <a14:foregroundMark x1="70380" y1="77816" x2="68101" y2="77816"/>
                        <a14:foregroundMark x1="66835" y1="76792" x2="59747" y2="84300"/>
                        <a14:foregroundMark x1="53418" y1="86348" x2="47089" y2="87713"/>
                        <a14:foregroundMark x1="53671" y1="88737" x2="47595" y2="90785"/>
                        <a14:foregroundMark x1="26582" y1="95904" x2="67342" y2="94539"/>
                        <a14:foregroundMark x1="16709" y1="96246" x2="32911" y2="92491"/>
                        <a14:foregroundMark x1="68861" y1="97952" x2="76709" y2="96587"/>
                        <a14:foregroundMark x1="96962" y1="58362" x2="98228" y2="63481"/>
                        <a14:foregroundMark x1="87848" y1="72014" x2="87342" y2="76792"/>
                        <a14:backgroundMark x1="38734" y1="2389" x2="38734" y2="2389"/>
                        <a14:backgroundMark x1="39494" y1="2730" x2="36962" y2="2730"/>
                        <a14:backgroundMark x1="44810" y1="2730" x2="40759" y2="27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282" y="4379610"/>
            <a:ext cx="1748081" cy="1296678"/>
          </a:xfrm>
          <a:prstGeom prst="rect">
            <a:avLst/>
          </a:prstGeom>
        </p:spPr>
      </p:pic>
      <p:pic>
        <p:nvPicPr>
          <p:cNvPr id="4098" name="Picture 2" descr="Discover 11 Powerpoint Animation and Emoticons Emojis Ideas | animated  clipart, emoticon faces, emoji symbols and more">
            <a:extLst>
              <a:ext uri="{FF2B5EF4-FFF2-40B4-BE49-F238E27FC236}">
                <a16:creationId xmlns:a16="http://schemas.microsoft.com/office/drawing/2014/main" id="{6EBC2812-33EA-CBB9-009F-377EAA941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746" b="95763" l="9322" r="89831">
                        <a14:foregroundMark x1="27119" y1="69915" x2="41102" y2="73729"/>
                        <a14:foregroundMark x1="26695" y1="86864" x2="41525" y2="92373"/>
                        <a14:foregroundMark x1="38136" y1="94915" x2="41102" y2="95763"/>
                        <a14:foregroundMark x1="10109" y1="59625" x2="10169" y2="59746"/>
                        <a14:backgroundMark x1="8475" y1="56780" x2="7627" y2="58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708" y="5398957"/>
            <a:ext cx="1498655" cy="149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scover 11 Powerpoint Animation and Emoticons Emojis Ideas | animated  clipart, emoticon faces, emoji symbols and more">
            <a:extLst>
              <a:ext uri="{FF2B5EF4-FFF2-40B4-BE49-F238E27FC236}">
                <a16:creationId xmlns:a16="http://schemas.microsoft.com/office/drawing/2014/main" id="{D5FB57DE-29E3-60FF-68D6-5D32F98CC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250" b="99000" l="3750" r="95750">
                        <a14:foregroundMark x1="65500" y1="4250" x2="52750" y2="45000"/>
                        <a14:foregroundMark x1="45500" y1="12250" x2="33500" y2="71250"/>
                        <a14:foregroundMark x1="35000" y1="75000" x2="91000" y2="75000"/>
                        <a14:foregroundMark x1="75000" y1="84250" x2="49500" y2="87750"/>
                        <a14:foregroundMark x1="49500" y1="87750" x2="3750" y2="45500"/>
                        <a14:foregroundMark x1="3750" y1="45500" x2="31250" y2="41000"/>
                        <a14:foregroundMark x1="31250" y1="41000" x2="48250" y2="57250"/>
                        <a14:foregroundMark x1="48250" y1="57250" x2="43750" y2="60750"/>
                        <a14:foregroundMark x1="81250" y1="25500" x2="87250" y2="45000"/>
                        <a14:foregroundMark x1="87250" y1="45000" x2="76500" y2="64000"/>
                        <a14:foregroundMark x1="76500" y1="64000" x2="87250" y2="49000"/>
                        <a14:foregroundMark x1="87250" y1="49000" x2="69500" y2="72250"/>
                        <a14:foregroundMark x1="55750" y1="7000" x2="33000" y2="18500"/>
                        <a14:foregroundMark x1="33000" y1="18500" x2="22000" y2="32750"/>
                        <a14:foregroundMark x1="39250" y1="7000" x2="13500" y2="39250"/>
                        <a14:foregroundMark x1="15250" y1="68750" x2="44250" y2="86500"/>
                        <a14:foregroundMark x1="12750" y1="73000" x2="35750" y2="90000"/>
                        <a14:foregroundMark x1="34500" y1="87000" x2="63250" y2="92250"/>
                        <a14:foregroundMark x1="59000" y1="96750" x2="50500" y2="99000"/>
                        <a14:foregroundMark x1="95750" y1="41500" x2="95750" y2="7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829" y="6897612"/>
            <a:ext cx="1128971" cy="11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A92DC-83F0-46E2-5F51-179B119961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78" y="747976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90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EF6A9-0E79-74FA-1E6E-D7AFC527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611A30-E65B-4478-5B84-B2AE64766920}"/>
              </a:ext>
            </a:extLst>
          </p:cNvPr>
          <p:cNvSpPr txBox="1"/>
          <p:nvPr/>
        </p:nvSpPr>
        <p:spPr>
          <a:xfrm>
            <a:off x="5715000" y="5149735"/>
            <a:ext cx="12573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Century" panose="02040604050505020304" pitchFamily="18" charset="0"/>
              </a:rPr>
              <a:t>THANK YOU </a:t>
            </a:r>
            <a:endParaRPr lang="en-IN" sz="13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B36C5-251D-610D-D0F1-15AF7B811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67100"/>
            <a:ext cx="5566568" cy="55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33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5B43E-3B84-3B68-DD14-D379AEFB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D4548D-1CE3-5621-C3CA-2FE505A19617}"/>
              </a:ext>
            </a:extLst>
          </p:cNvPr>
          <p:cNvGrpSpPr/>
          <p:nvPr/>
        </p:nvGrpSpPr>
        <p:grpSpPr>
          <a:xfrm>
            <a:off x="10780032" y="3910443"/>
            <a:ext cx="6463689" cy="2474307"/>
            <a:chOff x="0" y="0"/>
            <a:chExt cx="8618251" cy="329907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4C4D639-8E7B-CEFB-3B28-60F6FD040F7D}"/>
                </a:ext>
              </a:extLst>
            </p:cNvPr>
            <p:cNvSpPr/>
            <p:nvPr/>
          </p:nvSpPr>
          <p:spPr>
            <a:xfrm>
              <a:off x="0" y="1481409"/>
              <a:ext cx="8618251" cy="1817668"/>
            </a:xfrm>
            <a:custGeom>
              <a:avLst/>
              <a:gdLst/>
              <a:ahLst/>
              <a:cxnLst/>
              <a:rect l="l" t="t" r="r" b="b"/>
              <a:pathLst>
                <a:path w="8618251" h="1817668">
                  <a:moveTo>
                    <a:pt x="0" y="0"/>
                  </a:moveTo>
                  <a:lnTo>
                    <a:pt x="8618251" y="0"/>
                  </a:lnTo>
                  <a:lnTo>
                    <a:pt x="8618251" y="1817667"/>
                  </a:lnTo>
                  <a:lnTo>
                    <a:pt x="0" y="1817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DC9CD48-452B-CE38-4554-29DBD30DABDB}"/>
                </a:ext>
              </a:extLst>
            </p:cNvPr>
            <p:cNvSpPr/>
            <p:nvPr/>
          </p:nvSpPr>
          <p:spPr>
            <a:xfrm>
              <a:off x="0" y="0"/>
              <a:ext cx="8618251" cy="1817668"/>
            </a:xfrm>
            <a:custGeom>
              <a:avLst/>
              <a:gdLst/>
              <a:ahLst/>
              <a:cxnLst/>
              <a:rect l="l" t="t" r="r" b="b"/>
              <a:pathLst>
                <a:path w="8618251" h="1817668">
                  <a:moveTo>
                    <a:pt x="0" y="0"/>
                  </a:moveTo>
                  <a:lnTo>
                    <a:pt x="8618251" y="0"/>
                  </a:lnTo>
                  <a:lnTo>
                    <a:pt x="8618251" y="1817668"/>
                  </a:lnTo>
                  <a:lnTo>
                    <a:pt x="0" y="181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ACA7B11-EDD9-3AA1-B619-8975305F4D92}"/>
                </a:ext>
              </a:extLst>
            </p:cNvPr>
            <p:cNvGrpSpPr/>
            <p:nvPr/>
          </p:nvGrpSpPr>
          <p:grpSpPr>
            <a:xfrm>
              <a:off x="0" y="885641"/>
              <a:ext cx="8618251" cy="1727298"/>
              <a:chOff x="0" y="0"/>
              <a:chExt cx="1702371" cy="341195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42D8994-5319-6F25-97F8-C5912614F3F7}"/>
                  </a:ext>
                </a:extLst>
              </p:cNvPr>
              <p:cNvSpPr/>
              <p:nvPr/>
            </p:nvSpPr>
            <p:spPr>
              <a:xfrm>
                <a:off x="0" y="0"/>
                <a:ext cx="1702371" cy="341195"/>
              </a:xfrm>
              <a:custGeom>
                <a:avLst/>
                <a:gdLst/>
                <a:ahLst/>
                <a:cxnLst/>
                <a:rect l="l" t="t" r="r" b="b"/>
                <a:pathLst>
                  <a:path w="1702371" h="341195">
                    <a:moveTo>
                      <a:pt x="0" y="0"/>
                    </a:moveTo>
                    <a:lnTo>
                      <a:pt x="1702371" y="0"/>
                    </a:lnTo>
                    <a:lnTo>
                      <a:pt x="1702371" y="341195"/>
                    </a:lnTo>
                    <a:lnTo>
                      <a:pt x="0" y="341195"/>
                    </a:lnTo>
                    <a:close/>
                  </a:path>
                </a:pathLst>
              </a:custGeom>
              <a:solidFill>
                <a:srgbClr val="B7FCB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C71B8911-8EC4-112B-29A4-7162E41C83D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702371" cy="369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98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BB372FD-56E6-0F30-C3E6-7F294CFE3F3A}"/>
              </a:ext>
            </a:extLst>
          </p:cNvPr>
          <p:cNvGrpSpPr/>
          <p:nvPr/>
        </p:nvGrpSpPr>
        <p:grpSpPr>
          <a:xfrm>
            <a:off x="10780032" y="6812676"/>
            <a:ext cx="6463689" cy="2474307"/>
            <a:chOff x="0" y="0"/>
            <a:chExt cx="8618251" cy="32990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5BD0518-B291-C677-E6B9-7335AAEC95B2}"/>
                </a:ext>
              </a:extLst>
            </p:cNvPr>
            <p:cNvSpPr/>
            <p:nvPr/>
          </p:nvSpPr>
          <p:spPr>
            <a:xfrm>
              <a:off x="0" y="1481409"/>
              <a:ext cx="8618251" cy="1817668"/>
            </a:xfrm>
            <a:custGeom>
              <a:avLst/>
              <a:gdLst/>
              <a:ahLst/>
              <a:cxnLst/>
              <a:rect l="l" t="t" r="r" b="b"/>
              <a:pathLst>
                <a:path w="8618251" h="1817668">
                  <a:moveTo>
                    <a:pt x="0" y="0"/>
                  </a:moveTo>
                  <a:lnTo>
                    <a:pt x="8618251" y="0"/>
                  </a:lnTo>
                  <a:lnTo>
                    <a:pt x="8618251" y="1817667"/>
                  </a:lnTo>
                  <a:lnTo>
                    <a:pt x="0" y="1817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526EB33-2B40-3AED-D847-2EAE52BA8B3B}"/>
                </a:ext>
              </a:extLst>
            </p:cNvPr>
            <p:cNvSpPr/>
            <p:nvPr/>
          </p:nvSpPr>
          <p:spPr>
            <a:xfrm>
              <a:off x="0" y="0"/>
              <a:ext cx="8618251" cy="1817668"/>
            </a:xfrm>
            <a:custGeom>
              <a:avLst/>
              <a:gdLst/>
              <a:ahLst/>
              <a:cxnLst/>
              <a:rect l="l" t="t" r="r" b="b"/>
              <a:pathLst>
                <a:path w="8618251" h="1817668">
                  <a:moveTo>
                    <a:pt x="0" y="0"/>
                  </a:moveTo>
                  <a:lnTo>
                    <a:pt x="8618251" y="0"/>
                  </a:lnTo>
                  <a:lnTo>
                    <a:pt x="8618251" y="1817668"/>
                  </a:lnTo>
                  <a:lnTo>
                    <a:pt x="0" y="181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3BD5BEC8-8CBD-FF6F-1011-A010EDA28898}"/>
                </a:ext>
              </a:extLst>
            </p:cNvPr>
            <p:cNvGrpSpPr/>
            <p:nvPr/>
          </p:nvGrpSpPr>
          <p:grpSpPr>
            <a:xfrm>
              <a:off x="0" y="885641"/>
              <a:ext cx="8618251" cy="1727298"/>
              <a:chOff x="0" y="0"/>
              <a:chExt cx="1702371" cy="341195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1FB8A2C4-500A-2619-782F-53ADC1FC7C56}"/>
                  </a:ext>
                </a:extLst>
              </p:cNvPr>
              <p:cNvSpPr/>
              <p:nvPr/>
            </p:nvSpPr>
            <p:spPr>
              <a:xfrm>
                <a:off x="0" y="0"/>
                <a:ext cx="1702371" cy="341195"/>
              </a:xfrm>
              <a:custGeom>
                <a:avLst/>
                <a:gdLst/>
                <a:ahLst/>
                <a:cxnLst/>
                <a:rect l="l" t="t" r="r" b="b"/>
                <a:pathLst>
                  <a:path w="1702371" h="341195">
                    <a:moveTo>
                      <a:pt x="0" y="0"/>
                    </a:moveTo>
                    <a:lnTo>
                      <a:pt x="1702371" y="0"/>
                    </a:lnTo>
                    <a:lnTo>
                      <a:pt x="1702371" y="341195"/>
                    </a:lnTo>
                    <a:lnTo>
                      <a:pt x="0" y="341195"/>
                    </a:lnTo>
                    <a:close/>
                  </a:path>
                </a:pathLst>
              </a:custGeom>
              <a:solidFill>
                <a:srgbClr val="B7FCB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A58C6AB7-BA75-B1C8-11C1-49B8209BC5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702371" cy="369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8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B8B1A92-7C5F-FF34-F213-D884A1579E2E}"/>
              </a:ext>
            </a:extLst>
          </p:cNvPr>
          <p:cNvGrpSpPr/>
          <p:nvPr/>
        </p:nvGrpSpPr>
        <p:grpSpPr>
          <a:xfrm>
            <a:off x="1501646" y="7712169"/>
            <a:ext cx="949079" cy="949079"/>
            <a:chOff x="0" y="0"/>
            <a:chExt cx="1265439" cy="1265439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F97F3CD-D4AC-BFA4-A55B-29435E0748C0}"/>
                </a:ext>
              </a:extLst>
            </p:cNvPr>
            <p:cNvGrpSpPr/>
            <p:nvPr/>
          </p:nvGrpSpPr>
          <p:grpSpPr>
            <a:xfrm>
              <a:off x="0" y="0"/>
              <a:ext cx="1265439" cy="1265439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2E266A1-5DAF-690F-D2C2-5B7E8C578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87ED8C7-4831-6C99-E585-072EEB5BDD4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18418" tIns="18418" rIns="18418" bIns="1841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8EDEC2D9-5ECD-4C32-BCF4-9A55425012E3}"/>
                </a:ext>
              </a:extLst>
            </p:cNvPr>
            <p:cNvGrpSpPr/>
            <p:nvPr/>
          </p:nvGrpSpPr>
          <p:grpSpPr>
            <a:xfrm>
              <a:off x="138650" y="138650"/>
              <a:ext cx="988140" cy="988140"/>
              <a:chOff x="0" y="0"/>
              <a:chExt cx="812800" cy="8128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7535181-88AF-A652-9C6C-3C1E321664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F84859A8-22F7-CF53-17A0-E2AC341F0A1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18418" tIns="18418" rIns="18418" bIns="1841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4F0D703-9242-0C38-1FD1-8935FCA951D3}"/>
                </a:ext>
              </a:extLst>
            </p:cNvPr>
            <p:cNvSpPr/>
            <p:nvPr/>
          </p:nvSpPr>
          <p:spPr>
            <a:xfrm>
              <a:off x="274642" y="274642"/>
              <a:ext cx="716156" cy="716156"/>
            </a:xfrm>
            <a:custGeom>
              <a:avLst/>
              <a:gdLst/>
              <a:ahLst/>
              <a:cxnLst/>
              <a:rect l="l" t="t" r="r" b="b"/>
              <a:pathLst>
                <a:path w="716156" h="716156">
                  <a:moveTo>
                    <a:pt x="0" y="0"/>
                  </a:moveTo>
                  <a:lnTo>
                    <a:pt x="716155" y="0"/>
                  </a:lnTo>
                  <a:lnTo>
                    <a:pt x="716155" y="716155"/>
                  </a:lnTo>
                  <a:lnTo>
                    <a:pt x="0" y="716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1D4C194-E6B4-2CEC-2B6D-5F06B93EFFB0}"/>
                </a:ext>
              </a:extLst>
            </p:cNvPr>
            <p:cNvSpPr/>
            <p:nvPr/>
          </p:nvSpPr>
          <p:spPr>
            <a:xfrm>
              <a:off x="674917" y="358551"/>
              <a:ext cx="224854" cy="224854"/>
            </a:xfrm>
            <a:custGeom>
              <a:avLst/>
              <a:gdLst/>
              <a:ahLst/>
              <a:cxnLst/>
              <a:rect l="l" t="t" r="r" b="b"/>
              <a:pathLst>
                <a:path w="224854" h="224854">
                  <a:moveTo>
                    <a:pt x="0" y="0"/>
                  </a:moveTo>
                  <a:lnTo>
                    <a:pt x="224854" y="0"/>
                  </a:lnTo>
                  <a:lnTo>
                    <a:pt x="224854" y="224854"/>
                  </a:lnTo>
                  <a:lnTo>
                    <a:pt x="0" y="224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DC98B45-B8B3-3135-2D2D-59A6EAE43FE6}"/>
              </a:ext>
            </a:extLst>
          </p:cNvPr>
          <p:cNvGrpSpPr/>
          <p:nvPr/>
        </p:nvGrpSpPr>
        <p:grpSpPr>
          <a:xfrm>
            <a:off x="10780032" y="1008211"/>
            <a:ext cx="6463689" cy="2474307"/>
            <a:chOff x="0" y="0"/>
            <a:chExt cx="8618251" cy="3299076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FE46BCA-C00C-7832-9F72-ABE0B0350EA7}"/>
                </a:ext>
              </a:extLst>
            </p:cNvPr>
            <p:cNvSpPr/>
            <p:nvPr/>
          </p:nvSpPr>
          <p:spPr>
            <a:xfrm>
              <a:off x="0" y="1481409"/>
              <a:ext cx="8618251" cy="1817668"/>
            </a:xfrm>
            <a:custGeom>
              <a:avLst/>
              <a:gdLst/>
              <a:ahLst/>
              <a:cxnLst/>
              <a:rect l="l" t="t" r="r" b="b"/>
              <a:pathLst>
                <a:path w="8618251" h="1817668">
                  <a:moveTo>
                    <a:pt x="0" y="0"/>
                  </a:moveTo>
                  <a:lnTo>
                    <a:pt x="8618251" y="0"/>
                  </a:lnTo>
                  <a:lnTo>
                    <a:pt x="8618251" y="1817667"/>
                  </a:lnTo>
                  <a:lnTo>
                    <a:pt x="0" y="1817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29D1472-C0AE-69AF-EDE6-20091CEF5C31}"/>
                </a:ext>
              </a:extLst>
            </p:cNvPr>
            <p:cNvSpPr/>
            <p:nvPr/>
          </p:nvSpPr>
          <p:spPr>
            <a:xfrm>
              <a:off x="0" y="0"/>
              <a:ext cx="8618251" cy="1817668"/>
            </a:xfrm>
            <a:custGeom>
              <a:avLst/>
              <a:gdLst/>
              <a:ahLst/>
              <a:cxnLst/>
              <a:rect l="l" t="t" r="r" b="b"/>
              <a:pathLst>
                <a:path w="8618251" h="1817668">
                  <a:moveTo>
                    <a:pt x="0" y="0"/>
                  </a:moveTo>
                  <a:lnTo>
                    <a:pt x="8618251" y="0"/>
                  </a:lnTo>
                  <a:lnTo>
                    <a:pt x="8618251" y="1817668"/>
                  </a:lnTo>
                  <a:lnTo>
                    <a:pt x="0" y="181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26A7DBF7-479C-61C8-5471-D602BF8069E1}"/>
                </a:ext>
              </a:extLst>
            </p:cNvPr>
            <p:cNvGrpSpPr/>
            <p:nvPr/>
          </p:nvGrpSpPr>
          <p:grpSpPr>
            <a:xfrm>
              <a:off x="0" y="885641"/>
              <a:ext cx="8618251" cy="1727298"/>
              <a:chOff x="0" y="0"/>
              <a:chExt cx="1702371" cy="341195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A7B4AAEB-BFF5-CDBF-C2E2-4C88C29CC402}"/>
                  </a:ext>
                </a:extLst>
              </p:cNvPr>
              <p:cNvSpPr/>
              <p:nvPr/>
            </p:nvSpPr>
            <p:spPr>
              <a:xfrm>
                <a:off x="0" y="0"/>
                <a:ext cx="1702371" cy="341195"/>
              </a:xfrm>
              <a:custGeom>
                <a:avLst/>
                <a:gdLst/>
                <a:ahLst/>
                <a:cxnLst/>
                <a:rect l="l" t="t" r="r" b="b"/>
                <a:pathLst>
                  <a:path w="1702371" h="341195">
                    <a:moveTo>
                      <a:pt x="0" y="0"/>
                    </a:moveTo>
                    <a:lnTo>
                      <a:pt x="1702371" y="0"/>
                    </a:lnTo>
                    <a:lnTo>
                      <a:pt x="1702371" y="341195"/>
                    </a:lnTo>
                    <a:lnTo>
                      <a:pt x="0" y="341195"/>
                    </a:lnTo>
                    <a:close/>
                  </a:path>
                </a:pathLst>
              </a:custGeom>
              <a:solidFill>
                <a:srgbClr val="B7FCB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CBC36B73-D86D-A88E-27D4-0E8BC7292E4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702371" cy="369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8"/>
                  </a:lnSpc>
                </a:pPr>
                <a:endParaRPr/>
              </a:p>
            </p:txBody>
          </p:sp>
        </p:grp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C1E81F37-2CDF-6309-859B-D0C6369C52EA}"/>
              </a:ext>
            </a:extLst>
          </p:cNvPr>
          <p:cNvGrpSpPr/>
          <p:nvPr/>
        </p:nvGrpSpPr>
        <p:grpSpPr>
          <a:xfrm>
            <a:off x="11951023" y="1662226"/>
            <a:ext cx="1171061" cy="1166277"/>
            <a:chOff x="0" y="0"/>
            <a:chExt cx="1561414" cy="15550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C519BF1D-9E9A-2C78-B000-417C735DF538}"/>
                </a:ext>
              </a:extLst>
            </p:cNvPr>
            <p:cNvGrpSpPr/>
            <p:nvPr/>
          </p:nvGrpSpPr>
          <p:grpSpPr>
            <a:xfrm>
              <a:off x="0" y="0"/>
              <a:ext cx="1561414" cy="1555035"/>
              <a:chOff x="0" y="0"/>
              <a:chExt cx="812800" cy="80948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32C9508E-66A3-D8EA-4A97-19525116C61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0948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9480">
                    <a:moveTo>
                      <a:pt x="406400" y="0"/>
                    </a:moveTo>
                    <a:cubicBezTo>
                      <a:pt x="181951" y="0"/>
                      <a:pt x="0" y="181208"/>
                      <a:pt x="0" y="404740"/>
                    </a:cubicBezTo>
                    <a:cubicBezTo>
                      <a:pt x="0" y="628271"/>
                      <a:pt x="181951" y="809480"/>
                      <a:pt x="406400" y="809480"/>
                    </a:cubicBezTo>
                    <a:cubicBezTo>
                      <a:pt x="630849" y="809480"/>
                      <a:pt x="812800" y="628271"/>
                      <a:pt x="812800" y="404740"/>
                    </a:cubicBezTo>
                    <a:cubicBezTo>
                      <a:pt x="812800" y="18120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00463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616E8D79-AF08-2956-7741-BBDEB752FAB6}"/>
                  </a:ext>
                </a:extLst>
              </p:cNvPr>
              <p:cNvSpPr txBox="1"/>
              <p:nvPr/>
            </p:nvSpPr>
            <p:spPr>
              <a:xfrm>
                <a:off x="76200" y="28264"/>
                <a:ext cx="660400" cy="705327"/>
              </a:xfrm>
              <a:prstGeom prst="rect">
                <a:avLst/>
              </a:prstGeom>
            </p:spPr>
            <p:txBody>
              <a:bodyPr lIns="28492" tIns="28492" rIns="28492" bIns="28492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D3A51484-223A-1AC1-B5F7-A03935C67BD0}"/>
                </a:ext>
              </a:extLst>
            </p:cNvPr>
            <p:cNvSpPr txBox="1"/>
            <p:nvPr/>
          </p:nvSpPr>
          <p:spPr>
            <a:xfrm>
              <a:off x="485267" y="383806"/>
              <a:ext cx="590880" cy="117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89"/>
                </a:lnSpc>
              </a:pPr>
              <a:r>
                <a:rPr lang="en-US" sz="6654" b="1" spc="-279">
                  <a:solidFill>
                    <a:srgbClr val="004638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1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0CB622E5-0CBF-B3BD-A649-F17937C21FE8}"/>
              </a:ext>
            </a:extLst>
          </p:cNvPr>
          <p:cNvGrpSpPr/>
          <p:nvPr/>
        </p:nvGrpSpPr>
        <p:grpSpPr>
          <a:xfrm>
            <a:off x="11951023" y="4586820"/>
            <a:ext cx="1171061" cy="1166277"/>
            <a:chOff x="0" y="0"/>
            <a:chExt cx="1561414" cy="1555035"/>
          </a:xfrm>
        </p:grpSpPr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331F6BC7-191C-8ADC-A95E-B771BAA96801}"/>
                </a:ext>
              </a:extLst>
            </p:cNvPr>
            <p:cNvGrpSpPr/>
            <p:nvPr/>
          </p:nvGrpSpPr>
          <p:grpSpPr>
            <a:xfrm>
              <a:off x="0" y="0"/>
              <a:ext cx="1561414" cy="1555035"/>
              <a:chOff x="0" y="0"/>
              <a:chExt cx="812800" cy="80948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4548232F-3360-A8D7-FF7E-4D369F9EE9A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0948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9480">
                    <a:moveTo>
                      <a:pt x="406400" y="0"/>
                    </a:moveTo>
                    <a:cubicBezTo>
                      <a:pt x="181951" y="0"/>
                      <a:pt x="0" y="181208"/>
                      <a:pt x="0" y="404740"/>
                    </a:cubicBezTo>
                    <a:cubicBezTo>
                      <a:pt x="0" y="628271"/>
                      <a:pt x="181951" y="809480"/>
                      <a:pt x="406400" y="809480"/>
                    </a:cubicBezTo>
                    <a:cubicBezTo>
                      <a:pt x="630849" y="809480"/>
                      <a:pt x="812800" y="628271"/>
                      <a:pt x="812800" y="404740"/>
                    </a:cubicBezTo>
                    <a:cubicBezTo>
                      <a:pt x="812800" y="18120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00463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487DF938-554E-23A4-34CE-D274561F5EC7}"/>
                  </a:ext>
                </a:extLst>
              </p:cNvPr>
              <p:cNvSpPr txBox="1"/>
              <p:nvPr/>
            </p:nvSpPr>
            <p:spPr>
              <a:xfrm>
                <a:off x="76200" y="28264"/>
                <a:ext cx="660400" cy="705327"/>
              </a:xfrm>
              <a:prstGeom prst="rect">
                <a:avLst/>
              </a:prstGeom>
            </p:spPr>
            <p:txBody>
              <a:bodyPr lIns="28492" tIns="28492" rIns="28492" bIns="28492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17FA6918-D93F-C263-C48A-5B9EA354B9EC}"/>
                </a:ext>
              </a:extLst>
            </p:cNvPr>
            <p:cNvSpPr txBox="1"/>
            <p:nvPr/>
          </p:nvSpPr>
          <p:spPr>
            <a:xfrm>
              <a:off x="485267" y="383806"/>
              <a:ext cx="590880" cy="117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89"/>
                </a:lnSpc>
              </a:pPr>
              <a:r>
                <a:rPr lang="en-US" sz="6654" b="1" spc="-279">
                  <a:solidFill>
                    <a:srgbClr val="004638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2</a:t>
              </a:r>
            </a:p>
          </p:txBody>
        </p:sp>
      </p:grpSp>
      <p:grpSp>
        <p:nvGrpSpPr>
          <p:cNvPr id="41" name="Group 41">
            <a:extLst>
              <a:ext uri="{FF2B5EF4-FFF2-40B4-BE49-F238E27FC236}">
                <a16:creationId xmlns:a16="http://schemas.microsoft.com/office/drawing/2014/main" id="{DB7A8F18-9A03-7B49-CCC7-56847C52790C}"/>
              </a:ext>
            </a:extLst>
          </p:cNvPr>
          <p:cNvGrpSpPr/>
          <p:nvPr/>
        </p:nvGrpSpPr>
        <p:grpSpPr>
          <a:xfrm>
            <a:off x="11951023" y="7443619"/>
            <a:ext cx="1171061" cy="1166277"/>
            <a:chOff x="0" y="0"/>
            <a:chExt cx="1561414" cy="1555035"/>
          </a:xfrm>
        </p:grpSpPr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9E3F32BF-E4BB-A073-1730-CA64B7F65DCC}"/>
                </a:ext>
              </a:extLst>
            </p:cNvPr>
            <p:cNvGrpSpPr/>
            <p:nvPr/>
          </p:nvGrpSpPr>
          <p:grpSpPr>
            <a:xfrm>
              <a:off x="0" y="0"/>
              <a:ext cx="1561414" cy="1555035"/>
              <a:chOff x="0" y="0"/>
              <a:chExt cx="812800" cy="809480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A426D80A-FAF4-8A81-3DCE-23C75D9AFA8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0948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9480">
                    <a:moveTo>
                      <a:pt x="406400" y="0"/>
                    </a:moveTo>
                    <a:cubicBezTo>
                      <a:pt x="181951" y="0"/>
                      <a:pt x="0" y="181208"/>
                      <a:pt x="0" y="404740"/>
                    </a:cubicBezTo>
                    <a:cubicBezTo>
                      <a:pt x="0" y="628271"/>
                      <a:pt x="181951" y="809480"/>
                      <a:pt x="406400" y="809480"/>
                    </a:cubicBezTo>
                    <a:cubicBezTo>
                      <a:pt x="630849" y="809480"/>
                      <a:pt x="812800" y="628271"/>
                      <a:pt x="812800" y="404740"/>
                    </a:cubicBezTo>
                    <a:cubicBezTo>
                      <a:pt x="812800" y="18120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00463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E5C7E776-0E86-750B-494F-2B496C2BD867}"/>
                  </a:ext>
                </a:extLst>
              </p:cNvPr>
              <p:cNvSpPr txBox="1"/>
              <p:nvPr/>
            </p:nvSpPr>
            <p:spPr>
              <a:xfrm>
                <a:off x="76200" y="28264"/>
                <a:ext cx="660400" cy="705327"/>
              </a:xfrm>
              <a:prstGeom prst="rect">
                <a:avLst/>
              </a:prstGeom>
            </p:spPr>
            <p:txBody>
              <a:bodyPr lIns="28492" tIns="28492" rIns="28492" bIns="28492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ED1BA87F-3D5C-8665-712F-29A857E4ECB6}"/>
                </a:ext>
              </a:extLst>
            </p:cNvPr>
            <p:cNvSpPr txBox="1"/>
            <p:nvPr/>
          </p:nvSpPr>
          <p:spPr>
            <a:xfrm>
              <a:off x="485267" y="383806"/>
              <a:ext cx="590880" cy="117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89"/>
                </a:lnSpc>
              </a:pPr>
              <a:r>
                <a:rPr lang="en-US" sz="6654" b="1" spc="-279">
                  <a:solidFill>
                    <a:srgbClr val="004638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3</a:t>
              </a:r>
            </a:p>
          </p:txBody>
        </p:sp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28FFEA47-29E7-4BF5-2D90-FF111174BF30}"/>
              </a:ext>
            </a:extLst>
          </p:cNvPr>
          <p:cNvSpPr txBox="1"/>
          <p:nvPr/>
        </p:nvSpPr>
        <p:spPr>
          <a:xfrm>
            <a:off x="13417100" y="5033839"/>
            <a:ext cx="2508700" cy="6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 b="1" spc="-21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Google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48BDF058-CFAE-0AE9-86F9-2B79EC709038}"/>
              </a:ext>
            </a:extLst>
          </p:cNvPr>
          <p:cNvSpPr txBox="1"/>
          <p:nvPr/>
        </p:nvSpPr>
        <p:spPr>
          <a:xfrm>
            <a:off x="13411200" y="7947329"/>
            <a:ext cx="230958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</a:pPr>
            <a:r>
              <a:rPr lang="en-US" sz="5000" b="1" spc="-21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LinkedIn</a:t>
            </a: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857EBABD-CA23-F541-D13F-463F2AE0580D}"/>
              </a:ext>
            </a:extLst>
          </p:cNvPr>
          <p:cNvSpPr txBox="1"/>
          <p:nvPr/>
        </p:nvSpPr>
        <p:spPr>
          <a:xfrm>
            <a:off x="3200401" y="2005891"/>
            <a:ext cx="4265034" cy="962025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Content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EFB72E30-712F-BBF4-8AD6-21A48A8FFA37}"/>
              </a:ext>
            </a:extLst>
          </p:cNvPr>
          <p:cNvSpPr txBox="1"/>
          <p:nvPr/>
        </p:nvSpPr>
        <p:spPr>
          <a:xfrm>
            <a:off x="13387614" y="2079929"/>
            <a:ext cx="2770488" cy="6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</a:pPr>
            <a:r>
              <a:rPr lang="en-US" sz="5000" b="1" u="none" strike="noStrike" spc="-21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Facebook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8702001-7520-B333-3CB6-46622EC51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36" y="3731529"/>
            <a:ext cx="6977831" cy="392503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381DA46-A7EB-F114-4639-F3020E66983C}"/>
              </a:ext>
            </a:extLst>
          </p:cNvPr>
          <p:cNvSpPr/>
          <p:nvPr/>
        </p:nvSpPr>
        <p:spPr>
          <a:xfrm>
            <a:off x="639300" y="-70587"/>
            <a:ext cx="321888" cy="10477500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E5705D-F0CE-8EB5-6045-922B537A1AEB}"/>
              </a:ext>
            </a:extLst>
          </p:cNvPr>
          <p:cNvCxnSpPr/>
          <p:nvPr/>
        </p:nvCxnSpPr>
        <p:spPr>
          <a:xfrm>
            <a:off x="3810000" y="-70587"/>
            <a:ext cx="0" cy="2076478"/>
          </a:xfrm>
          <a:prstGeom prst="line">
            <a:avLst/>
          </a:prstGeom>
          <a:ln w="317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963200-F252-DA78-CAC0-73E4A97CD1B8}"/>
              </a:ext>
            </a:extLst>
          </p:cNvPr>
          <p:cNvCxnSpPr/>
          <p:nvPr/>
        </p:nvCxnSpPr>
        <p:spPr>
          <a:xfrm>
            <a:off x="6629400" y="-70587"/>
            <a:ext cx="0" cy="2076478"/>
          </a:xfrm>
          <a:prstGeom prst="line">
            <a:avLst/>
          </a:prstGeom>
          <a:ln w="317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14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E4858-66AF-1276-C6CA-BAE2712F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D09F378-9353-0296-5D01-040E6C2D3096}"/>
              </a:ext>
            </a:extLst>
          </p:cNvPr>
          <p:cNvSpPr txBox="1"/>
          <p:nvPr/>
        </p:nvSpPr>
        <p:spPr>
          <a:xfrm>
            <a:off x="7068072" y="1125815"/>
            <a:ext cx="2745477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u="none" strike="noStrike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Modules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79141B8-92AD-FB11-A2FF-2AE8BD800921}"/>
              </a:ext>
            </a:extLst>
          </p:cNvPr>
          <p:cNvGrpSpPr/>
          <p:nvPr/>
        </p:nvGrpSpPr>
        <p:grpSpPr>
          <a:xfrm>
            <a:off x="1028700" y="2849017"/>
            <a:ext cx="3799969" cy="6409283"/>
            <a:chOff x="0" y="0"/>
            <a:chExt cx="5066626" cy="854571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8693057-CCE4-74FF-D6E5-F98A32530358}"/>
                </a:ext>
              </a:extLst>
            </p:cNvPr>
            <p:cNvSpPr/>
            <p:nvPr/>
          </p:nvSpPr>
          <p:spPr>
            <a:xfrm>
              <a:off x="0" y="258183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4"/>
                  </a:lnTo>
                  <a:lnTo>
                    <a:pt x="0" y="209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2B191DA-3E45-5604-50FA-5A9A3790C1B9}"/>
                </a:ext>
              </a:extLst>
            </p:cNvPr>
            <p:cNvSpPr/>
            <p:nvPr/>
          </p:nvSpPr>
          <p:spPr>
            <a:xfrm>
              <a:off x="0" y="0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C33855A-35A4-B223-4869-8CF326A0ED3B}"/>
                </a:ext>
              </a:extLst>
            </p:cNvPr>
            <p:cNvSpPr/>
            <p:nvPr/>
          </p:nvSpPr>
          <p:spPr>
            <a:xfrm>
              <a:off x="0" y="1290915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877FD8-C912-0A0B-8C70-79EE08E64D88}"/>
                </a:ext>
              </a:extLst>
            </p:cNvPr>
            <p:cNvSpPr/>
            <p:nvPr/>
          </p:nvSpPr>
          <p:spPr>
            <a:xfrm>
              <a:off x="0" y="6454576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94E04BC-C78E-0913-16E1-D2BDBC2A2C6F}"/>
                </a:ext>
              </a:extLst>
            </p:cNvPr>
            <p:cNvSpPr/>
            <p:nvPr/>
          </p:nvSpPr>
          <p:spPr>
            <a:xfrm>
              <a:off x="0" y="516366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D6B84C0-7F1B-B1A6-D480-04E065F166B1}"/>
                </a:ext>
              </a:extLst>
            </p:cNvPr>
            <p:cNvSpPr/>
            <p:nvPr/>
          </p:nvSpPr>
          <p:spPr>
            <a:xfrm>
              <a:off x="0" y="3872746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4"/>
                  </a:lnTo>
                  <a:lnTo>
                    <a:pt x="0" y="209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A9D3095-C22C-AB94-056F-3AE63FAA9E07}"/>
              </a:ext>
            </a:extLst>
          </p:cNvPr>
          <p:cNvGrpSpPr/>
          <p:nvPr/>
        </p:nvGrpSpPr>
        <p:grpSpPr>
          <a:xfrm>
            <a:off x="5172829" y="2849017"/>
            <a:ext cx="3799969" cy="6409283"/>
            <a:chOff x="0" y="0"/>
            <a:chExt cx="5066626" cy="854571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9F4C0E8-C5A4-575E-6ECC-DFFCCBD93E07}"/>
                </a:ext>
              </a:extLst>
            </p:cNvPr>
            <p:cNvSpPr/>
            <p:nvPr/>
          </p:nvSpPr>
          <p:spPr>
            <a:xfrm>
              <a:off x="0" y="258183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4"/>
                  </a:lnTo>
                  <a:lnTo>
                    <a:pt x="0" y="209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4BE0535-17FA-ACB7-32A5-D1BEB825EAB3}"/>
                </a:ext>
              </a:extLst>
            </p:cNvPr>
            <p:cNvSpPr/>
            <p:nvPr/>
          </p:nvSpPr>
          <p:spPr>
            <a:xfrm>
              <a:off x="0" y="0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FEF6852-F486-C29B-B47A-31AFD3D8F75B}"/>
                </a:ext>
              </a:extLst>
            </p:cNvPr>
            <p:cNvSpPr/>
            <p:nvPr/>
          </p:nvSpPr>
          <p:spPr>
            <a:xfrm>
              <a:off x="0" y="1290915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FC5EE2E-4482-6908-F5E9-B7717D44A255}"/>
                </a:ext>
              </a:extLst>
            </p:cNvPr>
            <p:cNvSpPr/>
            <p:nvPr/>
          </p:nvSpPr>
          <p:spPr>
            <a:xfrm>
              <a:off x="0" y="6454576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0E8AB0F-8201-A2D0-280C-D02065021805}"/>
                </a:ext>
              </a:extLst>
            </p:cNvPr>
            <p:cNvSpPr/>
            <p:nvPr/>
          </p:nvSpPr>
          <p:spPr>
            <a:xfrm>
              <a:off x="0" y="516366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5505D8B-0A49-0ECB-750A-73BB0308B382}"/>
                </a:ext>
              </a:extLst>
            </p:cNvPr>
            <p:cNvSpPr/>
            <p:nvPr/>
          </p:nvSpPr>
          <p:spPr>
            <a:xfrm>
              <a:off x="0" y="3872746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4"/>
                  </a:lnTo>
                  <a:lnTo>
                    <a:pt x="0" y="209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11DD2F0-6387-C0BF-BF1F-492EDA332CBC}"/>
              </a:ext>
            </a:extLst>
          </p:cNvPr>
          <p:cNvGrpSpPr/>
          <p:nvPr/>
        </p:nvGrpSpPr>
        <p:grpSpPr>
          <a:xfrm>
            <a:off x="9316958" y="2849017"/>
            <a:ext cx="3799969" cy="6409283"/>
            <a:chOff x="0" y="0"/>
            <a:chExt cx="5066626" cy="854571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271536B-D786-6650-F40D-37E421F41E14}"/>
                </a:ext>
              </a:extLst>
            </p:cNvPr>
            <p:cNvSpPr/>
            <p:nvPr/>
          </p:nvSpPr>
          <p:spPr>
            <a:xfrm>
              <a:off x="0" y="258183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4"/>
                  </a:lnTo>
                  <a:lnTo>
                    <a:pt x="0" y="209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3A1EF34-F04E-799D-5F9C-201E0F3B0807}"/>
                </a:ext>
              </a:extLst>
            </p:cNvPr>
            <p:cNvSpPr/>
            <p:nvPr/>
          </p:nvSpPr>
          <p:spPr>
            <a:xfrm>
              <a:off x="0" y="0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E8D325-01E8-BF57-C347-A3E4B7DC4CB0}"/>
                </a:ext>
              </a:extLst>
            </p:cNvPr>
            <p:cNvSpPr/>
            <p:nvPr/>
          </p:nvSpPr>
          <p:spPr>
            <a:xfrm>
              <a:off x="0" y="1290915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372446C-9946-E75F-9DCF-5AB97BEA5630}"/>
                </a:ext>
              </a:extLst>
            </p:cNvPr>
            <p:cNvSpPr/>
            <p:nvPr/>
          </p:nvSpPr>
          <p:spPr>
            <a:xfrm>
              <a:off x="0" y="6454576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F1E037C-ED5B-1D4C-F9BD-A9DF09B669E3}"/>
                </a:ext>
              </a:extLst>
            </p:cNvPr>
            <p:cNvSpPr/>
            <p:nvPr/>
          </p:nvSpPr>
          <p:spPr>
            <a:xfrm>
              <a:off x="0" y="516366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84AC2E8-5973-1575-3FBB-EED98EBB8FD3}"/>
                </a:ext>
              </a:extLst>
            </p:cNvPr>
            <p:cNvSpPr/>
            <p:nvPr/>
          </p:nvSpPr>
          <p:spPr>
            <a:xfrm>
              <a:off x="0" y="3872746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4"/>
                  </a:lnTo>
                  <a:lnTo>
                    <a:pt x="0" y="209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23926AB2-22A7-5033-2B82-888897A33D79}"/>
              </a:ext>
            </a:extLst>
          </p:cNvPr>
          <p:cNvGrpSpPr/>
          <p:nvPr/>
        </p:nvGrpSpPr>
        <p:grpSpPr>
          <a:xfrm>
            <a:off x="13461087" y="2849017"/>
            <a:ext cx="3799969" cy="6409283"/>
            <a:chOff x="0" y="0"/>
            <a:chExt cx="5066626" cy="8545711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46134EF-83C3-4068-DD7C-9C8FE0669A8E}"/>
                </a:ext>
              </a:extLst>
            </p:cNvPr>
            <p:cNvSpPr/>
            <p:nvPr/>
          </p:nvSpPr>
          <p:spPr>
            <a:xfrm>
              <a:off x="0" y="258183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4"/>
                  </a:lnTo>
                  <a:lnTo>
                    <a:pt x="0" y="209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F1708A43-CDB0-57F7-F942-0017B7461ACF}"/>
                </a:ext>
              </a:extLst>
            </p:cNvPr>
            <p:cNvSpPr/>
            <p:nvPr/>
          </p:nvSpPr>
          <p:spPr>
            <a:xfrm>
              <a:off x="0" y="0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FF4BCC1-D4F5-6331-F5A2-7594132D8D1C}"/>
                </a:ext>
              </a:extLst>
            </p:cNvPr>
            <p:cNvSpPr/>
            <p:nvPr/>
          </p:nvSpPr>
          <p:spPr>
            <a:xfrm>
              <a:off x="0" y="1290915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5899086-E593-BD7E-B9E3-902289FE2872}"/>
                </a:ext>
              </a:extLst>
            </p:cNvPr>
            <p:cNvSpPr/>
            <p:nvPr/>
          </p:nvSpPr>
          <p:spPr>
            <a:xfrm>
              <a:off x="0" y="6454576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7BF9E1D-8FF3-55D9-F0B9-D6AF466A8DA4}"/>
                </a:ext>
              </a:extLst>
            </p:cNvPr>
            <p:cNvSpPr/>
            <p:nvPr/>
          </p:nvSpPr>
          <p:spPr>
            <a:xfrm>
              <a:off x="0" y="516366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BF85971-A8A1-2485-D226-01F70F669837}"/>
                </a:ext>
              </a:extLst>
            </p:cNvPr>
            <p:cNvSpPr/>
            <p:nvPr/>
          </p:nvSpPr>
          <p:spPr>
            <a:xfrm>
              <a:off x="0" y="3872746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4"/>
                  </a:lnTo>
                  <a:lnTo>
                    <a:pt x="0" y="209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61070CDC-9AA1-800A-B7C1-02CFC327E845}"/>
              </a:ext>
            </a:extLst>
          </p:cNvPr>
          <p:cNvSpPr/>
          <p:nvPr/>
        </p:nvSpPr>
        <p:spPr>
          <a:xfrm>
            <a:off x="1385889" y="5503200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D9B92729-944A-ED41-B335-0FFD39C506DA}"/>
              </a:ext>
            </a:extLst>
          </p:cNvPr>
          <p:cNvSpPr/>
          <p:nvPr/>
        </p:nvSpPr>
        <p:spPr>
          <a:xfrm>
            <a:off x="5454755" y="6838359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E0A8C1FE-9314-79E2-7517-EF41A5B08823}"/>
              </a:ext>
            </a:extLst>
          </p:cNvPr>
          <p:cNvSpPr/>
          <p:nvPr/>
        </p:nvSpPr>
        <p:spPr>
          <a:xfrm>
            <a:off x="9698521" y="5517347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6" y="0"/>
                </a:lnTo>
                <a:lnTo>
                  <a:pt x="3234966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0C046A3F-87E4-F44A-5A6C-0EC9CB0D4013}"/>
              </a:ext>
            </a:extLst>
          </p:cNvPr>
          <p:cNvSpPr/>
          <p:nvPr/>
        </p:nvSpPr>
        <p:spPr>
          <a:xfrm>
            <a:off x="13828399" y="5517347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B5A7D753-F688-08C4-83F9-82323159162A}"/>
              </a:ext>
            </a:extLst>
          </p:cNvPr>
          <p:cNvSpPr txBox="1"/>
          <p:nvPr/>
        </p:nvSpPr>
        <p:spPr>
          <a:xfrm>
            <a:off x="2311221" y="6000104"/>
            <a:ext cx="3069650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3500" b="1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Excel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61744FAB-AA02-4F96-4325-12FF41CC59A9}"/>
              </a:ext>
            </a:extLst>
          </p:cNvPr>
          <p:cNvSpPr txBox="1"/>
          <p:nvPr/>
        </p:nvSpPr>
        <p:spPr>
          <a:xfrm>
            <a:off x="6088638" y="7354552"/>
            <a:ext cx="3364925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3500" b="1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Power Bi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35954671-5D92-0384-E51F-33613B7E6DBB}"/>
              </a:ext>
            </a:extLst>
          </p:cNvPr>
          <p:cNvSpPr txBox="1"/>
          <p:nvPr/>
        </p:nvSpPr>
        <p:spPr>
          <a:xfrm>
            <a:off x="14706600" y="6000103"/>
            <a:ext cx="3100209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3500" b="1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MySQL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FC507F07-96B7-0446-4365-C33944737EA5}"/>
              </a:ext>
            </a:extLst>
          </p:cNvPr>
          <p:cNvSpPr txBox="1"/>
          <p:nvPr/>
        </p:nvSpPr>
        <p:spPr>
          <a:xfrm>
            <a:off x="10270727" y="6001273"/>
            <a:ext cx="3364925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3500" b="1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Tableau</a:t>
            </a:r>
          </a:p>
        </p:txBody>
      </p:sp>
      <p:grpSp>
        <p:nvGrpSpPr>
          <p:cNvPr id="83" name="Group 83">
            <a:extLst>
              <a:ext uri="{FF2B5EF4-FFF2-40B4-BE49-F238E27FC236}">
                <a16:creationId xmlns:a16="http://schemas.microsoft.com/office/drawing/2014/main" id="{36713D6C-E156-F188-9A20-02EE1B7BA960}"/>
              </a:ext>
            </a:extLst>
          </p:cNvPr>
          <p:cNvGrpSpPr/>
          <p:nvPr/>
        </p:nvGrpSpPr>
        <p:grpSpPr>
          <a:xfrm>
            <a:off x="16372947" y="1028700"/>
            <a:ext cx="886353" cy="886353"/>
            <a:chOff x="0" y="0"/>
            <a:chExt cx="1181804" cy="1181804"/>
          </a:xfrm>
        </p:grpSpPr>
        <p:grpSp>
          <p:nvGrpSpPr>
            <p:cNvPr id="84" name="Group 84">
              <a:extLst>
                <a:ext uri="{FF2B5EF4-FFF2-40B4-BE49-F238E27FC236}">
                  <a16:creationId xmlns:a16="http://schemas.microsoft.com/office/drawing/2014/main" id="{85ABD931-BAEE-7EEE-3EB1-3F0BD4412635}"/>
                </a:ext>
              </a:extLst>
            </p:cNvPr>
            <p:cNvGrpSpPr/>
            <p:nvPr/>
          </p:nvGrpSpPr>
          <p:grpSpPr>
            <a:xfrm>
              <a:off x="0" y="0"/>
              <a:ext cx="1181804" cy="1181804"/>
              <a:chOff x="0" y="0"/>
              <a:chExt cx="812800" cy="812800"/>
            </a:xfrm>
          </p:grpSpPr>
          <p:sp>
            <p:nvSpPr>
              <p:cNvPr id="85" name="Freeform 85">
                <a:extLst>
                  <a:ext uri="{FF2B5EF4-FFF2-40B4-BE49-F238E27FC236}">
                    <a16:creationId xmlns:a16="http://schemas.microsoft.com/office/drawing/2014/main" id="{8551B8B4-A708-1E08-DD6F-2203B234144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63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6" name="TextBox 86">
                <a:extLst>
                  <a:ext uri="{FF2B5EF4-FFF2-40B4-BE49-F238E27FC236}">
                    <a16:creationId xmlns:a16="http://schemas.microsoft.com/office/drawing/2014/main" id="{A044F45D-4F5C-CB35-3B34-5452C4168A8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18418" tIns="18418" rIns="18418" bIns="1841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87" name="Group 87">
              <a:extLst>
                <a:ext uri="{FF2B5EF4-FFF2-40B4-BE49-F238E27FC236}">
                  <a16:creationId xmlns:a16="http://schemas.microsoft.com/office/drawing/2014/main" id="{C85C4E36-4B6D-C831-4DE7-0341C5B1951B}"/>
                </a:ext>
              </a:extLst>
            </p:cNvPr>
            <p:cNvGrpSpPr/>
            <p:nvPr/>
          </p:nvGrpSpPr>
          <p:grpSpPr>
            <a:xfrm>
              <a:off x="129486" y="129486"/>
              <a:ext cx="922832" cy="922832"/>
              <a:chOff x="0" y="0"/>
              <a:chExt cx="812800" cy="812800"/>
            </a:xfrm>
          </p:grpSpPr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E2E8DD77-D227-AA6E-CFE2-42EE90D5967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TextBox 89">
                <a:extLst>
                  <a:ext uri="{FF2B5EF4-FFF2-40B4-BE49-F238E27FC236}">
                    <a16:creationId xmlns:a16="http://schemas.microsoft.com/office/drawing/2014/main" id="{71978344-70ED-C7FA-96F4-F243ED8C241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18418" tIns="18418" rIns="18418" bIns="1841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C8AD7762-F3C5-815E-1F7F-F12458F08F1B}"/>
                </a:ext>
              </a:extLst>
            </p:cNvPr>
            <p:cNvSpPr/>
            <p:nvPr/>
          </p:nvSpPr>
          <p:spPr>
            <a:xfrm>
              <a:off x="256490" y="256490"/>
              <a:ext cx="668824" cy="668824"/>
            </a:xfrm>
            <a:custGeom>
              <a:avLst/>
              <a:gdLst/>
              <a:ahLst/>
              <a:cxnLst/>
              <a:rect l="l" t="t" r="r" b="b"/>
              <a:pathLst>
                <a:path w="668824" h="668824">
                  <a:moveTo>
                    <a:pt x="0" y="0"/>
                  </a:moveTo>
                  <a:lnTo>
                    <a:pt x="668824" y="0"/>
                  </a:lnTo>
                  <a:lnTo>
                    <a:pt x="668824" y="668824"/>
                  </a:lnTo>
                  <a:lnTo>
                    <a:pt x="0" y="668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id="{CF18F5BC-52E2-F8EE-1AE2-AD1C74B4CC79}"/>
                </a:ext>
              </a:extLst>
            </p:cNvPr>
            <p:cNvSpPr/>
            <p:nvPr/>
          </p:nvSpPr>
          <p:spPr>
            <a:xfrm>
              <a:off x="630311" y="334854"/>
              <a:ext cx="209993" cy="209993"/>
            </a:xfrm>
            <a:custGeom>
              <a:avLst/>
              <a:gdLst/>
              <a:ahLst/>
              <a:cxnLst/>
              <a:rect l="l" t="t" r="r" b="b"/>
              <a:pathLst>
                <a:path w="209993" h="209993">
                  <a:moveTo>
                    <a:pt x="0" y="0"/>
                  </a:moveTo>
                  <a:lnTo>
                    <a:pt x="209993" y="0"/>
                  </a:lnTo>
                  <a:lnTo>
                    <a:pt x="209993" y="209993"/>
                  </a:lnTo>
                  <a:lnTo>
                    <a:pt x="0" y="20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17D83B7-7A94-FBD7-A760-29C82596C43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280" y="4265982"/>
            <a:ext cx="2904559" cy="29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18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8A9E-4981-2FC5-1EDC-F9909F4DA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39140C-B2D7-9306-760A-CB321D4E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280" y="708546"/>
            <a:ext cx="5486400" cy="9257528"/>
          </a:xfrm>
          <a:prstGeom prst="rect">
            <a:avLst/>
          </a:prstGeom>
        </p:spPr>
      </p:pic>
      <p:grpSp>
        <p:nvGrpSpPr>
          <p:cNvPr id="50" name="Group 9">
            <a:extLst>
              <a:ext uri="{FF2B5EF4-FFF2-40B4-BE49-F238E27FC236}">
                <a16:creationId xmlns:a16="http://schemas.microsoft.com/office/drawing/2014/main" id="{B434BDAC-CD04-A02D-EC7C-67C453E7C9C6}"/>
              </a:ext>
            </a:extLst>
          </p:cNvPr>
          <p:cNvGrpSpPr/>
          <p:nvPr/>
        </p:nvGrpSpPr>
        <p:grpSpPr>
          <a:xfrm>
            <a:off x="381001" y="708546"/>
            <a:ext cx="6019800" cy="9267051"/>
            <a:chOff x="0" y="0"/>
            <a:chExt cx="5066626" cy="9130840"/>
          </a:xfrm>
        </p:grpSpPr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6C80FB19-FCD7-10BA-C471-0A368AE8BDC8}"/>
                </a:ext>
              </a:extLst>
            </p:cNvPr>
            <p:cNvSpPr/>
            <p:nvPr/>
          </p:nvSpPr>
          <p:spPr>
            <a:xfrm>
              <a:off x="0" y="2815882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65C0287B-A5BD-C038-534B-035819337664}"/>
                </a:ext>
              </a:extLst>
            </p:cNvPr>
            <p:cNvSpPr/>
            <p:nvPr/>
          </p:nvSpPr>
          <p:spPr>
            <a:xfrm>
              <a:off x="0" y="140794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043F735-C7C0-88B0-3184-DBE7EEC43ED5}"/>
                </a:ext>
              </a:extLst>
            </p:cNvPr>
            <p:cNvSpPr/>
            <p:nvPr/>
          </p:nvSpPr>
          <p:spPr>
            <a:xfrm>
              <a:off x="0" y="0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24650F8A-7DFF-C1E4-524F-D837E6AC756A}"/>
                </a:ext>
              </a:extLst>
            </p:cNvPr>
            <p:cNvSpPr/>
            <p:nvPr/>
          </p:nvSpPr>
          <p:spPr>
            <a:xfrm>
              <a:off x="0" y="7039705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E426ABD-C980-BFB7-3B71-691F71A9E6C4}"/>
                </a:ext>
              </a:extLst>
            </p:cNvPr>
            <p:cNvSpPr/>
            <p:nvPr/>
          </p:nvSpPr>
          <p:spPr>
            <a:xfrm>
              <a:off x="0" y="5631764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2D5E168C-B15B-8FCC-49F7-14371CFB3AE4}"/>
                </a:ext>
              </a:extLst>
            </p:cNvPr>
            <p:cNvSpPr/>
            <p:nvPr/>
          </p:nvSpPr>
          <p:spPr>
            <a:xfrm>
              <a:off x="0" y="4223823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9">
            <a:extLst>
              <a:ext uri="{FF2B5EF4-FFF2-40B4-BE49-F238E27FC236}">
                <a16:creationId xmlns:a16="http://schemas.microsoft.com/office/drawing/2014/main" id="{0E79947B-DEAF-CCBD-9B0B-7C79ACE2A660}"/>
              </a:ext>
            </a:extLst>
          </p:cNvPr>
          <p:cNvGrpSpPr/>
          <p:nvPr/>
        </p:nvGrpSpPr>
        <p:grpSpPr>
          <a:xfrm>
            <a:off x="12496799" y="708546"/>
            <a:ext cx="5561895" cy="9257528"/>
            <a:chOff x="0" y="0"/>
            <a:chExt cx="5066626" cy="9130840"/>
          </a:xfrm>
        </p:grpSpPr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7D45982-0EEF-3BA4-95EB-C69FE77F11DE}"/>
                </a:ext>
              </a:extLst>
            </p:cNvPr>
            <p:cNvSpPr/>
            <p:nvPr/>
          </p:nvSpPr>
          <p:spPr>
            <a:xfrm>
              <a:off x="0" y="2815882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0ADA466-9FCF-DEA4-2AB7-356C0216B058}"/>
                </a:ext>
              </a:extLst>
            </p:cNvPr>
            <p:cNvSpPr/>
            <p:nvPr/>
          </p:nvSpPr>
          <p:spPr>
            <a:xfrm>
              <a:off x="0" y="1407941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EE1DC42D-9792-78B9-9F02-8E076904EF33}"/>
                </a:ext>
              </a:extLst>
            </p:cNvPr>
            <p:cNvSpPr/>
            <p:nvPr/>
          </p:nvSpPr>
          <p:spPr>
            <a:xfrm>
              <a:off x="0" y="0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8F096E1-7D60-C2EE-A4FD-BF7439B190BB}"/>
                </a:ext>
              </a:extLst>
            </p:cNvPr>
            <p:cNvSpPr/>
            <p:nvPr/>
          </p:nvSpPr>
          <p:spPr>
            <a:xfrm>
              <a:off x="0" y="7039705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9D732593-EABE-745A-2012-01A332CED220}"/>
                </a:ext>
              </a:extLst>
            </p:cNvPr>
            <p:cNvSpPr/>
            <p:nvPr/>
          </p:nvSpPr>
          <p:spPr>
            <a:xfrm>
              <a:off x="0" y="5631764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2D26FE38-4DB6-D398-94AB-411CB72D0BB6}"/>
                </a:ext>
              </a:extLst>
            </p:cNvPr>
            <p:cNvSpPr/>
            <p:nvPr/>
          </p:nvSpPr>
          <p:spPr>
            <a:xfrm>
              <a:off x="0" y="4223823"/>
              <a:ext cx="5066626" cy="2091135"/>
            </a:xfrm>
            <a:custGeom>
              <a:avLst/>
              <a:gdLst/>
              <a:ahLst/>
              <a:cxnLst/>
              <a:rect l="l" t="t" r="r" b="b"/>
              <a:pathLst>
                <a:path w="5066626" h="2091135">
                  <a:moveTo>
                    <a:pt x="0" y="0"/>
                  </a:moveTo>
                  <a:lnTo>
                    <a:pt x="5066626" y="0"/>
                  </a:lnTo>
                  <a:lnTo>
                    <a:pt x="5066626" y="2091135"/>
                  </a:lnTo>
                  <a:lnTo>
                    <a:pt x="0" y="2091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9406636C-2596-535A-FE1D-5B5F2397EFF3}"/>
              </a:ext>
            </a:extLst>
          </p:cNvPr>
          <p:cNvSpPr txBox="1"/>
          <p:nvPr/>
        </p:nvSpPr>
        <p:spPr>
          <a:xfrm>
            <a:off x="457200" y="800100"/>
            <a:ext cx="60198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440"/>
              </a:lnSpc>
              <a:spcBef>
                <a:spcPct val="0"/>
              </a:spcBef>
            </a:pPr>
            <a:r>
              <a:rPr lang="en-US" sz="6200" b="1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Facebook Ad KPI’s </a:t>
            </a:r>
            <a:endParaRPr lang="en-US" sz="6200" b="1" u="none" strike="noStrike" spc="-260" dirty="0">
              <a:solidFill>
                <a:srgbClr val="004638"/>
              </a:solidFill>
              <a:latin typeface="Aristotelica Pro Bold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B087F-EC0B-AFF0-22A6-53CA5D5CFDB5}"/>
              </a:ext>
            </a:extLst>
          </p:cNvPr>
          <p:cNvSpPr txBox="1"/>
          <p:nvPr/>
        </p:nvSpPr>
        <p:spPr>
          <a:xfrm>
            <a:off x="672215" y="1730151"/>
            <a:ext cx="534758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Total Cost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Total Page Likes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Total Social Interaction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Total Post Interaction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Total People Reached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Total Impression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Total Link Clicks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Click Through Rate (CTR) %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Cost Per Purchase (CPP)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Conversion Rate (%)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Cost Per Lead (CPL)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Cost Per Person Reached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Return on Ad Spend (ROAS)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Total Ad Spend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Total Post Reactions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3584F351-3292-0E1B-35A5-C9449CBA9656}"/>
              </a:ext>
            </a:extLst>
          </p:cNvPr>
          <p:cNvSpPr txBox="1"/>
          <p:nvPr/>
        </p:nvSpPr>
        <p:spPr>
          <a:xfrm>
            <a:off x="6752440" y="820733"/>
            <a:ext cx="540224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440"/>
              </a:lnSpc>
              <a:spcBef>
                <a:spcPct val="0"/>
              </a:spcBef>
            </a:pPr>
            <a:r>
              <a:rPr lang="en-US" sz="6200" b="1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 Google Ad KPI’s </a:t>
            </a:r>
            <a:endParaRPr lang="en-US" sz="6200" b="1" u="none" strike="noStrike" spc="-260" dirty="0">
              <a:solidFill>
                <a:srgbClr val="004638"/>
              </a:solidFill>
              <a:latin typeface="Aristotelica Pro Bold"/>
              <a:ea typeface="Aristotelica Pro Bold"/>
              <a:cs typeface="Aristotelica Pro Bold"/>
              <a:sym typeface="Aristotelica Pro 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19AD18-6712-E0EC-2D72-8FFE56B28942}"/>
              </a:ext>
            </a:extLst>
          </p:cNvPr>
          <p:cNvSpPr txBox="1"/>
          <p:nvPr/>
        </p:nvSpPr>
        <p:spPr>
          <a:xfrm>
            <a:off x="6746669" y="1730151"/>
            <a:ext cx="534758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Impression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Clicks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Click Through Rate (CTR) %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Total Cost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Conversions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Conversion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Cost Per Conversion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Conversion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Total Likes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Cost Per Click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Return on Ad Spend (ROAS)</a:t>
            </a:r>
          </a:p>
          <a:p>
            <a:pPr marL="457200" indent="-457200">
              <a:buFont typeface="+mj-lt"/>
              <a:buAutoNum type="arabicPeriod"/>
            </a:pPr>
            <a:endParaRPr lang="en-US" sz="3200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FC8BF7-8B4A-FD96-5358-0E6E6329D5E7}"/>
              </a:ext>
            </a:extLst>
          </p:cNvPr>
          <p:cNvSpPr txBox="1"/>
          <p:nvPr/>
        </p:nvSpPr>
        <p:spPr>
          <a:xfrm>
            <a:off x="12851745" y="1730151"/>
            <a:ext cx="496658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Total Views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Total Comments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Total Reposts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Average Engagement Rate(%)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Total Reaction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Total Post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Total Followers</a:t>
            </a:r>
          </a:p>
          <a:p>
            <a:pPr marL="457200" indent="-457200">
              <a:buFont typeface="+mj-lt"/>
              <a:buAutoNum type="arabicPeriod"/>
            </a:pPr>
            <a:endParaRPr lang="en-US" sz="3200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3200" dirty="0"/>
          </a:p>
          <a:p>
            <a:endParaRPr lang="en-US" sz="32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5B5E33C4-FD75-D2C6-61D2-378BDE732E78}"/>
              </a:ext>
            </a:extLst>
          </p:cNvPr>
          <p:cNvSpPr txBox="1"/>
          <p:nvPr/>
        </p:nvSpPr>
        <p:spPr>
          <a:xfrm>
            <a:off x="12496800" y="841722"/>
            <a:ext cx="5556353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440"/>
              </a:lnSpc>
              <a:spcBef>
                <a:spcPct val="0"/>
              </a:spcBef>
            </a:pPr>
            <a:r>
              <a:rPr lang="en-US" sz="6200" b="1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LinkedIn Ad KPI’s </a:t>
            </a:r>
            <a:endParaRPr lang="en-US" sz="6200" b="1" u="none" strike="noStrike" spc="-260" dirty="0">
              <a:solidFill>
                <a:srgbClr val="004638"/>
              </a:solidFill>
              <a:latin typeface="Aristotelica Pro Bold"/>
              <a:ea typeface="Aristotelica Pro Bold"/>
              <a:cs typeface="Aristotelica Pro Bold"/>
              <a:sym typeface="Aristotelica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442470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0A0583-9EC8-D24F-2405-CE25728E2094}"/>
              </a:ext>
            </a:extLst>
          </p:cNvPr>
          <p:cNvSpPr/>
          <p:nvPr/>
        </p:nvSpPr>
        <p:spPr>
          <a:xfrm rot="16200000">
            <a:off x="6248234" y="11326406"/>
            <a:ext cx="3766564" cy="196168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FDEDF-DA97-8DAB-6DB0-B1F22D135079}"/>
              </a:ext>
            </a:extLst>
          </p:cNvPr>
          <p:cNvSpPr/>
          <p:nvPr/>
        </p:nvSpPr>
        <p:spPr>
          <a:xfrm>
            <a:off x="13335000" y="4956218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723A5-D3C3-CD9D-2DBC-FC2172F4712F}"/>
              </a:ext>
            </a:extLst>
          </p:cNvPr>
          <p:cNvSpPr/>
          <p:nvPr/>
        </p:nvSpPr>
        <p:spPr>
          <a:xfrm>
            <a:off x="-228600" y="171450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1B0A90-C997-33A9-BFD0-0E185FE31C7C}"/>
              </a:ext>
            </a:extLst>
          </p:cNvPr>
          <p:cNvSpPr/>
          <p:nvPr/>
        </p:nvSpPr>
        <p:spPr>
          <a:xfrm>
            <a:off x="685800" y="7106051"/>
            <a:ext cx="17068800" cy="2609449"/>
          </a:xfrm>
          <a:prstGeom prst="roundRect">
            <a:avLst/>
          </a:prstGeom>
          <a:solidFill>
            <a:srgbClr val="7A1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B818C2-CC8C-F7A6-92FB-B54ADCC3AB9A}"/>
              </a:ext>
            </a:extLst>
          </p:cNvPr>
          <p:cNvSpPr/>
          <p:nvPr/>
        </p:nvSpPr>
        <p:spPr>
          <a:xfrm>
            <a:off x="609600" y="3945533"/>
            <a:ext cx="17068800" cy="26094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800731-0DFC-67E0-65B7-3AE5D50579C5}"/>
              </a:ext>
            </a:extLst>
          </p:cNvPr>
          <p:cNvSpPr/>
          <p:nvPr/>
        </p:nvSpPr>
        <p:spPr>
          <a:xfrm>
            <a:off x="609600" y="782743"/>
            <a:ext cx="17068800" cy="260944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862561" y="964082"/>
            <a:ext cx="166571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Facebook Ads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Total Impressions and People Reached indicate strong visibility, meaning ads are successfully entering user feeds.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Social Interaction and Post Interaction metrics suggest that content type influences behavior—creative quality and relevance are driving engagement peaks.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7385" y="4186964"/>
            <a:ext cx="166571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Ads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Click numbers with moderate Conversion Rate show that ads are attracting interest, but landing page experience may need optimization.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Strong Impressions indicate keyword coverage is broad, but conversion-focused keywords must be better prioritized.</a:t>
            </a:r>
          </a:p>
          <a:p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010041" y="7415689"/>
            <a:ext cx="166921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LinkedIn Ads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Strong performance typically on Engagement Rate due to professional relevance of the platform.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Followers growth is high, brand visibility strategy is working.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High comments/reposts imply that content is authoritative and resonates with professional communities.</a:t>
            </a:r>
          </a:p>
        </p:txBody>
      </p:sp>
    </p:spTree>
    <p:extLst>
      <p:ext uri="{BB962C8B-B14F-4D97-AF65-F5344CB8AC3E}">
        <p14:creationId xmlns:p14="http://schemas.microsoft.com/office/powerpoint/2010/main" val="3484140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F5E91-6E79-B4DE-C43C-E03FD524E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56EF2A-868A-C160-AB1F-1730D2302573}"/>
              </a:ext>
            </a:extLst>
          </p:cNvPr>
          <p:cNvSpPr/>
          <p:nvPr/>
        </p:nvSpPr>
        <p:spPr>
          <a:xfrm>
            <a:off x="-903335" y="4687875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D55B89-0D53-A333-F35B-D10538CEC2C6}"/>
              </a:ext>
            </a:extLst>
          </p:cNvPr>
          <p:cNvSpPr/>
          <p:nvPr/>
        </p:nvSpPr>
        <p:spPr>
          <a:xfrm>
            <a:off x="12420600" y="933450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AB1A4F2D-06B1-474B-44B2-831AF078C601}"/>
              </a:ext>
            </a:extLst>
          </p:cNvPr>
          <p:cNvSpPr/>
          <p:nvPr/>
        </p:nvSpPr>
        <p:spPr>
          <a:xfrm>
            <a:off x="5567424" y="5502675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CB74257-EC6E-0FAD-3074-D790624C0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04900"/>
            <a:ext cx="17221200" cy="8915399"/>
          </a:xfrm>
          <a:prstGeom prst="rect">
            <a:avLst/>
          </a:prstGeom>
          <a:solidFill>
            <a:srgbClr val="0D1B2A"/>
          </a:solidFill>
        </p:spPr>
      </p:pic>
      <p:sp>
        <p:nvSpPr>
          <p:cNvPr id="37" name="TextBox 2">
            <a:extLst>
              <a:ext uri="{FF2B5EF4-FFF2-40B4-BE49-F238E27FC236}">
                <a16:creationId xmlns:a16="http://schemas.microsoft.com/office/drawing/2014/main" id="{C54465A0-2F57-2306-8CFD-FEC27BD92B05}"/>
              </a:ext>
            </a:extLst>
          </p:cNvPr>
          <p:cNvSpPr txBox="1"/>
          <p:nvPr/>
        </p:nvSpPr>
        <p:spPr>
          <a:xfrm>
            <a:off x="533400" y="266701"/>
            <a:ext cx="541502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Excel</a:t>
            </a:r>
            <a:endParaRPr lang="en-US" sz="6200" b="1" u="none" strike="noStrike" spc="-260" dirty="0">
              <a:solidFill>
                <a:srgbClr val="004638"/>
              </a:solidFill>
              <a:latin typeface="Aristotelica Pro Bold"/>
              <a:ea typeface="Aristotelica Pro Bold"/>
              <a:cs typeface="Aristotelica Pro Bold"/>
              <a:sym typeface="Aristotelica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890482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CB381-97DC-5A30-38FC-23D7A1C16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03023-CC8E-8751-1A9C-AB5E84ABBEEC}"/>
              </a:ext>
            </a:extLst>
          </p:cNvPr>
          <p:cNvSpPr/>
          <p:nvPr/>
        </p:nvSpPr>
        <p:spPr>
          <a:xfrm rot="16200000">
            <a:off x="11283841" y="963930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BC47E9-DFF1-E356-1726-DB525A248CE8}"/>
              </a:ext>
            </a:extLst>
          </p:cNvPr>
          <p:cNvSpPr/>
          <p:nvPr/>
        </p:nvSpPr>
        <p:spPr>
          <a:xfrm rot="5400000">
            <a:off x="6241" y="1279841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8910C4D9-7AB1-0AB5-13B5-8A6EB20AC602}"/>
              </a:ext>
            </a:extLst>
          </p:cNvPr>
          <p:cNvSpPr/>
          <p:nvPr/>
        </p:nvSpPr>
        <p:spPr>
          <a:xfrm>
            <a:off x="5567424" y="5502675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96FA7A2A-64C7-BC0D-3A65-0CB9965854A5}"/>
              </a:ext>
            </a:extLst>
          </p:cNvPr>
          <p:cNvSpPr txBox="1"/>
          <p:nvPr/>
        </p:nvSpPr>
        <p:spPr>
          <a:xfrm>
            <a:off x="533400" y="266701"/>
            <a:ext cx="541502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Excel</a:t>
            </a:r>
            <a:endParaRPr lang="en-US" sz="6200" b="1" u="none" strike="noStrike" spc="-260" dirty="0">
              <a:solidFill>
                <a:srgbClr val="004638"/>
              </a:solidFill>
              <a:latin typeface="Aristotelica Pro Bold"/>
              <a:ea typeface="Aristotelica Pro Bold"/>
              <a:cs typeface="Aristotelica Pro Bold"/>
              <a:sym typeface="Aristotelica Pro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E3912-A940-6144-5A34-1590C9C82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104900"/>
            <a:ext cx="17678400" cy="87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32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EC5A-09AC-7A50-AF92-6931314F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1AC04D-F4D5-2BC2-0460-6641A6570CFD}"/>
              </a:ext>
            </a:extLst>
          </p:cNvPr>
          <p:cNvSpPr/>
          <p:nvPr/>
        </p:nvSpPr>
        <p:spPr>
          <a:xfrm rot="16200000">
            <a:off x="-1556432" y="10814732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FF2A7-9949-40CF-0FD0-E25C0B35B1F9}"/>
              </a:ext>
            </a:extLst>
          </p:cNvPr>
          <p:cNvSpPr/>
          <p:nvPr/>
        </p:nvSpPr>
        <p:spPr>
          <a:xfrm>
            <a:off x="13411200" y="1714500"/>
            <a:ext cx="6470759" cy="157495"/>
          </a:xfrm>
          <a:prstGeom prst="rect">
            <a:avLst/>
          </a:prstGeom>
          <a:solidFill>
            <a:srgbClr val="36FA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5CE36D32-F4E0-AA66-C7B9-E5F87D78F3CA}"/>
              </a:ext>
            </a:extLst>
          </p:cNvPr>
          <p:cNvSpPr/>
          <p:nvPr/>
        </p:nvSpPr>
        <p:spPr>
          <a:xfrm>
            <a:off x="5567424" y="5502675"/>
            <a:ext cx="3234967" cy="1335159"/>
          </a:xfrm>
          <a:custGeom>
            <a:avLst/>
            <a:gdLst/>
            <a:ahLst/>
            <a:cxnLst/>
            <a:rect l="l" t="t" r="r" b="b"/>
            <a:pathLst>
              <a:path w="3234967" h="1335159">
                <a:moveTo>
                  <a:pt x="0" y="0"/>
                </a:moveTo>
                <a:lnTo>
                  <a:pt x="3234967" y="0"/>
                </a:lnTo>
                <a:lnTo>
                  <a:pt x="3234967" y="1335159"/>
                </a:lnTo>
                <a:lnTo>
                  <a:pt x="0" y="1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92D7136C-3249-2033-F77B-2E457B4AB4BD}"/>
              </a:ext>
            </a:extLst>
          </p:cNvPr>
          <p:cNvSpPr txBox="1"/>
          <p:nvPr/>
        </p:nvSpPr>
        <p:spPr>
          <a:xfrm>
            <a:off x="533400" y="266701"/>
            <a:ext cx="541502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 b="1" spc="-260" dirty="0">
                <a:solidFill>
                  <a:srgbClr val="004638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Excel</a:t>
            </a:r>
            <a:endParaRPr lang="en-US" sz="6200" b="1" u="none" strike="noStrike" spc="-260" dirty="0">
              <a:solidFill>
                <a:srgbClr val="004638"/>
              </a:solidFill>
              <a:latin typeface="Aristotelica Pro Bold"/>
              <a:ea typeface="Aristotelica Pro Bold"/>
              <a:cs typeface="Aristotelica Pro Bold"/>
              <a:sym typeface="Aristotelica Pro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43ED7-BD57-EAF8-C165-3500DA799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86153"/>
            <a:ext cx="17145000" cy="86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7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366</Words>
  <Application>Microsoft Office PowerPoint</Application>
  <PresentationFormat>Custom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Aristotelica Pro Bold</vt:lpstr>
      <vt:lpstr>Century</vt:lpstr>
      <vt:lpstr>Times New Roman</vt:lpstr>
      <vt:lpstr>Calibri</vt:lpstr>
      <vt:lpstr>Arial</vt:lpstr>
      <vt:lpstr>Bubblebody Neue 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Green, Purple and Red Geometric Branding Kit Presentation</dc:title>
  <dc:creator>ratna</dc:creator>
  <cp:lastModifiedBy>ratna kumar</cp:lastModifiedBy>
  <cp:revision>52</cp:revision>
  <dcterms:created xsi:type="dcterms:W3CDTF">2006-08-16T00:00:00Z</dcterms:created>
  <dcterms:modified xsi:type="dcterms:W3CDTF">2025-11-14T15:10:34Z</dcterms:modified>
  <dc:identifier>DAG4kzmWmOs</dc:identifier>
</cp:coreProperties>
</file>